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5" r:id="rId1"/>
  </p:sldMasterIdLst>
  <p:sldIdLst>
    <p:sldId id="256" r:id="rId2"/>
    <p:sldId id="257" r:id="rId3"/>
    <p:sldId id="258" r:id="rId4"/>
    <p:sldId id="259" r:id="rId5"/>
    <p:sldId id="262" r:id="rId6"/>
    <p:sldId id="263" r:id="rId7"/>
    <p:sldId id="264" r:id="rId8"/>
    <p:sldId id="265" r:id="rId9"/>
    <p:sldId id="267" r:id="rId10"/>
    <p:sldId id="260" r:id="rId11"/>
    <p:sldId id="266" r:id="rId12"/>
    <p:sldId id="268" r:id="rId13"/>
    <p:sldId id="270" r:id="rId14"/>
    <p:sldId id="269" r:id="rId15"/>
    <p:sldId id="271" r:id="rId16"/>
    <p:sldId id="261" r:id="rId17"/>
    <p:sldId id="272" r:id="rId18"/>
    <p:sldId id="273" r:id="rId19"/>
    <p:sldId id="274" r:id="rId20"/>
    <p:sldId id="275" r:id="rId21"/>
    <p:sldId id="276" r:id="rId22"/>
    <p:sldId id="277" r:id="rId23"/>
    <p:sldId id="278" r:id="rId24"/>
    <p:sldId id="279" r:id="rId25"/>
    <p:sldId id="281" r:id="rId26"/>
    <p:sldId id="280" r:id="rId27"/>
  </p:sldIdLst>
  <p:sldSz cx="12192000" cy="6858000"/>
  <p:notesSz cx="6858000" cy="9144000"/>
  <p:defaultTextStyle>
    <a:defPPr>
      <a:defRPr lang="mr-I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2" d="100"/>
          <a:sy n="82" d="100"/>
        </p:scale>
        <p:origin x="643"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3B052-A59B-4AE3-A89A-E7748630C15B}"/>
              </a:ext>
            </a:extLst>
          </p:cNvPr>
          <p:cNvSpPr>
            <a:spLocks noGrp="1"/>
          </p:cNvSpPr>
          <p:nvPr>
            <p:ph type="ctrTitle"/>
          </p:nvPr>
        </p:nvSpPr>
        <p:spPr>
          <a:xfrm>
            <a:off x="1524000" y="1122363"/>
            <a:ext cx="9144000" cy="2387600"/>
          </a:xfrm>
        </p:spPr>
        <p:txBody>
          <a:bodyPr anchor="b"/>
          <a:lstStyle>
            <a:lvl1pPr algn="ctr">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FBDA9EC4-FEA9-41D2-BE8D-F709F01D375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6E155CF-52F5-4879-B7F3-D05812AC4A6D}"/>
              </a:ext>
            </a:extLst>
          </p:cNvPr>
          <p:cNvSpPr>
            <a:spLocks noGrp="1"/>
          </p:cNvSpPr>
          <p:nvPr>
            <p:ph type="dt" sz="half" idx="10"/>
          </p:nvPr>
        </p:nvSpPr>
        <p:spPr/>
        <p:txBody>
          <a:bodyPr/>
          <a:lstStyle/>
          <a:p>
            <a:fld id="{AA70F276-1833-4A75-9C1D-A56E2295A68D}" type="datetimeFigureOut">
              <a:rPr lang="en-US" smtClean="0"/>
              <a:t>4/13/2023</a:t>
            </a:fld>
            <a:endParaRPr lang="en-US"/>
          </a:p>
        </p:txBody>
      </p:sp>
      <p:sp>
        <p:nvSpPr>
          <p:cNvPr id="5" name="Footer Placeholder 4">
            <a:extLst>
              <a:ext uri="{FF2B5EF4-FFF2-40B4-BE49-F238E27FC236}">
                <a16:creationId xmlns:a16="http://schemas.microsoft.com/office/drawing/2014/main" id="{80D053AC-61ED-4C2F-90BF-D4A9165451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38B2ED7-A198-4613-B8C9-EE02BAE24FA4}"/>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24493331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B47DD-81F8-4128-9E50-04A9F2D3DCD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56564D1-2B83-4C0F-ACBA-E91472C50A3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6FA1D7D-D2EC-4ADB-9C65-191DEC82DDF4}"/>
              </a:ext>
            </a:extLst>
          </p:cNvPr>
          <p:cNvSpPr>
            <a:spLocks noGrp="1"/>
          </p:cNvSpPr>
          <p:nvPr>
            <p:ph type="dt" sz="half" idx="10"/>
          </p:nvPr>
        </p:nvSpPr>
        <p:spPr/>
        <p:txBody>
          <a:bodyPr/>
          <a:lstStyle/>
          <a:p>
            <a:fld id="{AA70F276-1833-4A75-9C1D-A56E2295A68D}" type="datetimeFigureOut">
              <a:rPr lang="en-US" smtClean="0"/>
              <a:t>4/13/2023</a:t>
            </a:fld>
            <a:endParaRPr lang="en-US"/>
          </a:p>
        </p:txBody>
      </p:sp>
      <p:sp>
        <p:nvSpPr>
          <p:cNvPr id="5" name="Footer Placeholder 4">
            <a:extLst>
              <a:ext uri="{FF2B5EF4-FFF2-40B4-BE49-F238E27FC236}">
                <a16:creationId xmlns:a16="http://schemas.microsoft.com/office/drawing/2014/main" id="{534CB571-86F9-474A-826A-75CC21C8832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1384F5F-50E6-4BB9-B848-EE2302C02ABE}"/>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6767912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E3F08DF-1C0D-4F53-A3AB-95D7B55FA063}"/>
              </a:ext>
            </a:extLst>
          </p:cNvPr>
          <p:cNvSpPr>
            <a:spLocks noGrp="1"/>
          </p:cNvSpPr>
          <p:nvPr>
            <p:ph type="title" orient="vert"/>
          </p:nvPr>
        </p:nvSpPr>
        <p:spPr>
          <a:xfrm>
            <a:off x="8724900" y="761999"/>
            <a:ext cx="2628900" cy="5414963"/>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C0D3BBD-C494-4E94-B189-319802A93E38}"/>
              </a:ext>
            </a:extLst>
          </p:cNvPr>
          <p:cNvSpPr>
            <a:spLocks noGrp="1"/>
          </p:cNvSpPr>
          <p:nvPr>
            <p:ph type="body" orient="vert" idx="1"/>
          </p:nvPr>
        </p:nvSpPr>
        <p:spPr>
          <a:xfrm>
            <a:off x="838200" y="761999"/>
            <a:ext cx="7734300" cy="5414963"/>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63C0BD9-4BED-43D3-852F-B74B949A2287}"/>
              </a:ext>
            </a:extLst>
          </p:cNvPr>
          <p:cNvSpPr>
            <a:spLocks noGrp="1"/>
          </p:cNvSpPr>
          <p:nvPr>
            <p:ph type="dt" sz="half" idx="10"/>
          </p:nvPr>
        </p:nvSpPr>
        <p:spPr/>
        <p:txBody>
          <a:bodyPr/>
          <a:lstStyle/>
          <a:p>
            <a:fld id="{AA70F276-1833-4A75-9C1D-A56E2295A68D}" type="datetimeFigureOut">
              <a:rPr lang="en-US" smtClean="0"/>
              <a:t>4/13/2023</a:t>
            </a:fld>
            <a:endParaRPr lang="en-US"/>
          </a:p>
        </p:txBody>
      </p:sp>
      <p:sp>
        <p:nvSpPr>
          <p:cNvPr id="5" name="Footer Placeholder 4">
            <a:extLst>
              <a:ext uri="{FF2B5EF4-FFF2-40B4-BE49-F238E27FC236}">
                <a16:creationId xmlns:a16="http://schemas.microsoft.com/office/drawing/2014/main" id="{BB7811DC-C725-4462-B622-DB96A898767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7C42D06-438F-4150-9238-E2FAEE5E28D9}"/>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172652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B98991-AEF1-4F19-AAB8-436EAD58C282}"/>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D25B44F-E7DA-40C6-8B44-71EAB6BDFC98}"/>
              </a:ext>
            </a:extLst>
          </p:cNvPr>
          <p:cNvSpPr>
            <a:spLocks noGrp="1"/>
          </p:cNvSpPr>
          <p:nvPr>
            <p:ph idx="1"/>
          </p:nvPr>
        </p:nvSpPr>
        <p:spPr/>
        <p:txBody>
          <a:bodyPr/>
          <a:lstStyle>
            <a:lvl1pPr>
              <a:buFont typeface="Wingdings" panose="05000000000000000000" pitchFamily="2" charset="2"/>
              <a:buChar char="§"/>
              <a:defRPr/>
            </a:lvl1pPr>
            <a:lvl2pPr marL="685800" indent="-228600">
              <a:buFont typeface="Wingdings" panose="05000000000000000000" pitchFamily="2" charset="2"/>
              <a:buChar char="§"/>
              <a:defRPr/>
            </a:lvl2pPr>
            <a:lvl3pPr>
              <a:buFont typeface="Wingdings" panose="05000000000000000000" pitchFamily="2" charset="2"/>
              <a:buChar char="§"/>
              <a:defRPr/>
            </a:lvl3pPr>
            <a:lvl4pPr marL="1600200" indent="-228600">
              <a:buFont typeface="Wingdings" panose="05000000000000000000" pitchFamily="2" charset="2"/>
              <a:buChar char="§"/>
              <a:defRPr/>
            </a:lvl4pPr>
            <a:lvl5pPr>
              <a:buFont typeface="Wingdings" panose="05000000000000000000" pitchFamily="2"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A1F71817-A045-48C0-975B-CBEF88E9561E}"/>
              </a:ext>
            </a:extLst>
          </p:cNvPr>
          <p:cNvSpPr>
            <a:spLocks noGrp="1"/>
          </p:cNvSpPr>
          <p:nvPr>
            <p:ph type="dt" sz="half" idx="10"/>
          </p:nvPr>
        </p:nvSpPr>
        <p:spPr/>
        <p:txBody>
          <a:bodyPr/>
          <a:lstStyle/>
          <a:p>
            <a:fld id="{AA70F276-1833-4A75-9C1D-A56E2295A68D}" type="datetimeFigureOut">
              <a:rPr lang="en-US" smtClean="0"/>
              <a:t>4/13/2023</a:t>
            </a:fld>
            <a:endParaRPr lang="en-US"/>
          </a:p>
        </p:txBody>
      </p:sp>
      <p:sp>
        <p:nvSpPr>
          <p:cNvPr id="5" name="Footer Placeholder 4">
            <a:extLst>
              <a:ext uri="{FF2B5EF4-FFF2-40B4-BE49-F238E27FC236}">
                <a16:creationId xmlns:a16="http://schemas.microsoft.com/office/drawing/2014/main" id="{B61C39F0-32D4-407C-8BCA-97F2D9E500C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9CF4459-37B2-4F87-B508-DB04D4332067}"/>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21901242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CBBD03-9D57-48E9-8B43-688B72997276}"/>
              </a:ext>
            </a:extLst>
          </p:cNvPr>
          <p:cNvSpPr>
            <a:spLocks noGrp="1"/>
          </p:cNvSpPr>
          <p:nvPr>
            <p:ph type="title"/>
          </p:nvPr>
        </p:nvSpPr>
        <p:spPr>
          <a:xfrm>
            <a:off x="831850" y="1709738"/>
            <a:ext cx="10515600" cy="2852737"/>
          </a:xfrm>
        </p:spPr>
        <p:txBody>
          <a:bodyPr anchor="b"/>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83F376C-8A2F-4BE5-9669-4A6DA21B771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2654893-212E-4450-8F7A-27256B31F9FB}"/>
              </a:ext>
            </a:extLst>
          </p:cNvPr>
          <p:cNvSpPr>
            <a:spLocks noGrp="1"/>
          </p:cNvSpPr>
          <p:nvPr>
            <p:ph type="dt" sz="half" idx="10"/>
          </p:nvPr>
        </p:nvSpPr>
        <p:spPr/>
        <p:txBody>
          <a:bodyPr/>
          <a:lstStyle/>
          <a:p>
            <a:fld id="{AA70F276-1833-4A75-9C1D-A56E2295A68D}" type="datetimeFigureOut">
              <a:rPr lang="en-US" smtClean="0"/>
              <a:t>4/13/2023</a:t>
            </a:fld>
            <a:endParaRPr lang="en-US"/>
          </a:p>
        </p:txBody>
      </p:sp>
      <p:sp>
        <p:nvSpPr>
          <p:cNvPr id="5" name="Footer Placeholder 4">
            <a:extLst>
              <a:ext uri="{FF2B5EF4-FFF2-40B4-BE49-F238E27FC236}">
                <a16:creationId xmlns:a16="http://schemas.microsoft.com/office/drawing/2014/main" id="{600E881A-3958-44A9-9EDB-D86F4E4144C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EDBC4F-D9B8-4BFA-BE4F-D4B9B739D1BA}"/>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39159916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DC8777-C460-4649-8822-CA943386D06D}"/>
              </a:ext>
            </a:extLst>
          </p:cNvPr>
          <p:cNvSpPr>
            <a:spLocks noGrp="1"/>
          </p:cNvSpPr>
          <p:nvPr>
            <p:ph type="title"/>
          </p:nvPr>
        </p:nvSpPr>
        <p:spPr/>
        <p:txBody>
          <a:bodyPr/>
          <a:lstStyle>
            <a:lvl1pPr>
              <a:defRPr sz="48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FDF69E6-1094-437B-AA7E-0E21B7136CCA}"/>
              </a:ext>
            </a:extLst>
          </p:cNvPr>
          <p:cNvSpPr>
            <a:spLocks noGrp="1"/>
          </p:cNvSpPr>
          <p:nvPr>
            <p:ph sz="half" idx="1"/>
          </p:nvPr>
        </p:nvSpPr>
        <p:spPr>
          <a:xfrm>
            <a:off x="838200" y="2057399"/>
            <a:ext cx="5181600" cy="411956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C20BC963-4591-4BE3-AE63-4999A13C5054}"/>
              </a:ext>
            </a:extLst>
          </p:cNvPr>
          <p:cNvSpPr>
            <a:spLocks noGrp="1"/>
          </p:cNvSpPr>
          <p:nvPr>
            <p:ph sz="half" idx="2"/>
          </p:nvPr>
        </p:nvSpPr>
        <p:spPr>
          <a:xfrm>
            <a:off x="6172200" y="2057399"/>
            <a:ext cx="5181600" cy="4119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504D5BB-DB84-4266-9B4F-E65CCFE5B310}"/>
              </a:ext>
            </a:extLst>
          </p:cNvPr>
          <p:cNvSpPr>
            <a:spLocks noGrp="1"/>
          </p:cNvSpPr>
          <p:nvPr>
            <p:ph type="dt" sz="half" idx="10"/>
          </p:nvPr>
        </p:nvSpPr>
        <p:spPr/>
        <p:txBody>
          <a:bodyPr/>
          <a:lstStyle/>
          <a:p>
            <a:fld id="{AA70F276-1833-4A75-9C1D-A56E2295A68D}" type="datetimeFigureOut">
              <a:rPr lang="en-US" smtClean="0"/>
              <a:t>4/13/2023</a:t>
            </a:fld>
            <a:endParaRPr lang="en-US"/>
          </a:p>
        </p:txBody>
      </p:sp>
      <p:sp>
        <p:nvSpPr>
          <p:cNvPr id="6" name="Footer Placeholder 5">
            <a:extLst>
              <a:ext uri="{FF2B5EF4-FFF2-40B4-BE49-F238E27FC236}">
                <a16:creationId xmlns:a16="http://schemas.microsoft.com/office/drawing/2014/main" id="{891A99B5-D493-4AB1-AF24-6660540D56A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FE178D0-5F1E-43FA-B447-53501EDD17C0}"/>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11528620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DC85CC-8D2B-4219-A2A4-1625A02DFECD}"/>
              </a:ext>
            </a:extLst>
          </p:cNvPr>
          <p:cNvSpPr>
            <a:spLocks noGrp="1"/>
          </p:cNvSpPr>
          <p:nvPr>
            <p:ph type="title"/>
          </p:nvPr>
        </p:nvSpPr>
        <p:spPr>
          <a:xfrm>
            <a:off x="839788" y="668338"/>
            <a:ext cx="10515600" cy="1084262"/>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DD6143C8-1CF7-440E-99A3-0527314598C6}"/>
              </a:ext>
            </a:extLst>
          </p:cNvPr>
          <p:cNvSpPr>
            <a:spLocks noGrp="1"/>
          </p:cNvSpPr>
          <p:nvPr>
            <p:ph type="body" idx="1"/>
          </p:nvPr>
        </p:nvSpPr>
        <p:spPr>
          <a:xfrm>
            <a:off x="839788" y="1828800"/>
            <a:ext cx="5157787" cy="823912"/>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AEEFF5CA-4662-4430-80C7-99CD7D66C9CF}"/>
              </a:ext>
            </a:extLst>
          </p:cNvPr>
          <p:cNvSpPr>
            <a:spLocks noGrp="1"/>
          </p:cNvSpPr>
          <p:nvPr>
            <p:ph sz="half" idx="2"/>
          </p:nvPr>
        </p:nvSpPr>
        <p:spPr>
          <a:xfrm>
            <a:off x="839788" y="2743199"/>
            <a:ext cx="5157787" cy="344646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876CB5B7-DC23-41CE-872B-E25BD64F84A5}"/>
              </a:ext>
            </a:extLst>
          </p:cNvPr>
          <p:cNvSpPr>
            <a:spLocks noGrp="1"/>
          </p:cNvSpPr>
          <p:nvPr>
            <p:ph type="body" sz="quarter" idx="3"/>
          </p:nvPr>
        </p:nvSpPr>
        <p:spPr>
          <a:xfrm>
            <a:off x="6172200" y="1828800"/>
            <a:ext cx="5183188" cy="823912"/>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4DF7633C-C24D-4947-979C-132B3AC405A8}"/>
              </a:ext>
            </a:extLst>
          </p:cNvPr>
          <p:cNvSpPr>
            <a:spLocks noGrp="1"/>
          </p:cNvSpPr>
          <p:nvPr>
            <p:ph sz="quarter" idx="4"/>
          </p:nvPr>
        </p:nvSpPr>
        <p:spPr>
          <a:xfrm>
            <a:off x="6172200" y="2743199"/>
            <a:ext cx="5183188" cy="34464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E8A46E1-3934-4807-900F-CA7A4D8D66B3}"/>
              </a:ext>
            </a:extLst>
          </p:cNvPr>
          <p:cNvSpPr>
            <a:spLocks noGrp="1"/>
          </p:cNvSpPr>
          <p:nvPr>
            <p:ph type="dt" sz="half" idx="10"/>
          </p:nvPr>
        </p:nvSpPr>
        <p:spPr/>
        <p:txBody>
          <a:bodyPr/>
          <a:lstStyle/>
          <a:p>
            <a:fld id="{AA70F276-1833-4A75-9C1D-A56E2295A68D}" type="datetimeFigureOut">
              <a:rPr lang="en-US" smtClean="0"/>
              <a:t>4/13/2023</a:t>
            </a:fld>
            <a:endParaRPr lang="en-US"/>
          </a:p>
        </p:txBody>
      </p:sp>
      <p:sp>
        <p:nvSpPr>
          <p:cNvPr id="8" name="Footer Placeholder 7">
            <a:extLst>
              <a:ext uri="{FF2B5EF4-FFF2-40B4-BE49-F238E27FC236}">
                <a16:creationId xmlns:a16="http://schemas.microsoft.com/office/drawing/2014/main" id="{4BC9C6EA-1549-4601-8226-E5C43469CAF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3658246-003D-4024-9F4B-BA3BD3FBFFBC}"/>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24872101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B2DD4C-BFBC-4087-B94C-4DD0690E838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EB9D434-8228-4C7F-B520-14121EBC903B}"/>
              </a:ext>
            </a:extLst>
          </p:cNvPr>
          <p:cNvSpPr>
            <a:spLocks noGrp="1"/>
          </p:cNvSpPr>
          <p:nvPr>
            <p:ph type="dt" sz="half" idx="10"/>
          </p:nvPr>
        </p:nvSpPr>
        <p:spPr/>
        <p:txBody>
          <a:bodyPr/>
          <a:lstStyle/>
          <a:p>
            <a:fld id="{AA70F276-1833-4A75-9C1D-A56E2295A68D}" type="datetimeFigureOut">
              <a:rPr lang="en-US" smtClean="0"/>
              <a:t>4/13/2023</a:t>
            </a:fld>
            <a:endParaRPr lang="en-US"/>
          </a:p>
        </p:txBody>
      </p:sp>
      <p:sp>
        <p:nvSpPr>
          <p:cNvPr id="4" name="Footer Placeholder 3">
            <a:extLst>
              <a:ext uri="{FF2B5EF4-FFF2-40B4-BE49-F238E27FC236}">
                <a16:creationId xmlns:a16="http://schemas.microsoft.com/office/drawing/2014/main" id="{997B89BD-A70A-48D2-A3D9-DB2C0DB123B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4ACF4EF-5A2A-4A47-81DF-80CB513060F6}"/>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12058612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18B9F00-8450-475B-B155-993BAF212AF6}"/>
              </a:ext>
            </a:extLst>
          </p:cNvPr>
          <p:cNvSpPr>
            <a:spLocks noGrp="1"/>
          </p:cNvSpPr>
          <p:nvPr>
            <p:ph type="dt" sz="half" idx="10"/>
          </p:nvPr>
        </p:nvSpPr>
        <p:spPr/>
        <p:txBody>
          <a:bodyPr/>
          <a:lstStyle/>
          <a:p>
            <a:fld id="{AA70F276-1833-4A75-9C1D-A56E2295A68D}" type="datetimeFigureOut">
              <a:rPr lang="en-US" smtClean="0"/>
              <a:t>4/13/2023</a:t>
            </a:fld>
            <a:endParaRPr lang="en-US"/>
          </a:p>
        </p:txBody>
      </p:sp>
      <p:sp>
        <p:nvSpPr>
          <p:cNvPr id="3" name="Footer Placeholder 2">
            <a:extLst>
              <a:ext uri="{FF2B5EF4-FFF2-40B4-BE49-F238E27FC236}">
                <a16:creationId xmlns:a16="http://schemas.microsoft.com/office/drawing/2014/main" id="{5C0FDDA3-8E6F-42F7-BFBE-7FA9C647CA4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6C8E678-81B8-4356-9624-A0B999536312}"/>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42846231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010DAA-DDE3-4C9C-8171-385A3DAC81CF}"/>
              </a:ext>
            </a:extLst>
          </p:cNvPr>
          <p:cNvSpPr>
            <a:spLocks noGrp="1"/>
          </p:cNvSpPr>
          <p:nvPr>
            <p:ph type="title"/>
          </p:nvPr>
        </p:nvSpPr>
        <p:spPr>
          <a:xfrm>
            <a:off x="839788" y="685800"/>
            <a:ext cx="3932237" cy="1371600"/>
          </a:xfrm>
        </p:spPr>
        <p:txBody>
          <a:bodyPr anchor="b"/>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AAF73DB2-BD72-4F5E-9CA2-197343A0908A}"/>
              </a:ext>
            </a:extLst>
          </p:cNvPr>
          <p:cNvSpPr>
            <a:spLocks noGrp="1"/>
          </p:cNvSpPr>
          <p:nvPr>
            <p:ph idx="1"/>
          </p:nvPr>
        </p:nvSpPr>
        <p:spPr>
          <a:xfrm>
            <a:off x="5183188" y="685801"/>
            <a:ext cx="6172200" cy="51752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71F01536-2B0A-42A2-827E-2EB2C324A5FE}"/>
              </a:ext>
            </a:extLst>
          </p:cNvPr>
          <p:cNvSpPr>
            <a:spLocks noGrp="1"/>
          </p:cNvSpPr>
          <p:nvPr>
            <p:ph type="body" sz="half" idx="2"/>
          </p:nvPr>
        </p:nvSpPr>
        <p:spPr>
          <a:xfrm>
            <a:off x="839788" y="2209800"/>
            <a:ext cx="3932237" cy="36591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1722CD09-61EF-4733-831C-5B133DAE1F4C}"/>
              </a:ext>
            </a:extLst>
          </p:cNvPr>
          <p:cNvSpPr>
            <a:spLocks noGrp="1"/>
          </p:cNvSpPr>
          <p:nvPr>
            <p:ph type="dt" sz="half" idx="10"/>
          </p:nvPr>
        </p:nvSpPr>
        <p:spPr/>
        <p:txBody>
          <a:bodyPr/>
          <a:lstStyle/>
          <a:p>
            <a:fld id="{AA70F276-1833-4A75-9C1D-A56E2295A68D}" type="datetimeFigureOut">
              <a:rPr lang="en-US" smtClean="0"/>
              <a:t>4/13/2023</a:t>
            </a:fld>
            <a:endParaRPr lang="en-US"/>
          </a:p>
        </p:txBody>
      </p:sp>
      <p:sp>
        <p:nvSpPr>
          <p:cNvPr id="6" name="Footer Placeholder 5">
            <a:extLst>
              <a:ext uri="{FF2B5EF4-FFF2-40B4-BE49-F238E27FC236}">
                <a16:creationId xmlns:a16="http://schemas.microsoft.com/office/drawing/2014/main" id="{5B109FCF-96E4-4EBF-AAFB-5E9AD22A68A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9E381A6-E580-49A4-989C-EF4A54F83B45}"/>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29325669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CCFA6E-F719-4613-8815-591471E722E5}"/>
              </a:ext>
            </a:extLst>
          </p:cNvPr>
          <p:cNvSpPr>
            <a:spLocks noGrp="1"/>
          </p:cNvSpPr>
          <p:nvPr>
            <p:ph type="title"/>
          </p:nvPr>
        </p:nvSpPr>
        <p:spPr>
          <a:xfrm>
            <a:off x="839788" y="685800"/>
            <a:ext cx="3932237" cy="1371600"/>
          </a:xfrm>
        </p:spPr>
        <p:txBody>
          <a:bodyPr anchor="b"/>
          <a:lstStyle>
            <a:lvl1pPr>
              <a:defRPr sz="3200"/>
            </a:lvl1pPr>
          </a:lstStyle>
          <a:p>
            <a:r>
              <a:rPr lang="en-US" dirty="0"/>
              <a:t>Click to edit Master title style</a:t>
            </a:r>
          </a:p>
        </p:txBody>
      </p:sp>
      <p:sp>
        <p:nvSpPr>
          <p:cNvPr id="3" name="Picture Placeholder 2">
            <a:extLst>
              <a:ext uri="{FF2B5EF4-FFF2-40B4-BE49-F238E27FC236}">
                <a16:creationId xmlns:a16="http://schemas.microsoft.com/office/drawing/2014/main" id="{654384F3-CDE0-4329-B76D-45AAC94B04A8}"/>
              </a:ext>
            </a:extLst>
          </p:cNvPr>
          <p:cNvSpPr>
            <a:spLocks noGrp="1"/>
          </p:cNvSpPr>
          <p:nvPr>
            <p:ph type="pic" idx="1"/>
          </p:nvPr>
        </p:nvSpPr>
        <p:spPr>
          <a:xfrm>
            <a:off x="5183188" y="685801"/>
            <a:ext cx="6172200" cy="51752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79A9D7EB-40DA-460F-A48A-3E6D5E5612E7}"/>
              </a:ext>
            </a:extLst>
          </p:cNvPr>
          <p:cNvSpPr>
            <a:spLocks noGrp="1"/>
          </p:cNvSpPr>
          <p:nvPr>
            <p:ph type="body" sz="half" idx="2"/>
          </p:nvPr>
        </p:nvSpPr>
        <p:spPr>
          <a:xfrm>
            <a:off x="839788" y="2209800"/>
            <a:ext cx="3932237" cy="36591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1E56944C-E229-457E-868E-C48FF47DA37A}"/>
              </a:ext>
            </a:extLst>
          </p:cNvPr>
          <p:cNvSpPr>
            <a:spLocks noGrp="1"/>
          </p:cNvSpPr>
          <p:nvPr>
            <p:ph type="dt" sz="half" idx="10"/>
          </p:nvPr>
        </p:nvSpPr>
        <p:spPr/>
        <p:txBody>
          <a:bodyPr/>
          <a:lstStyle/>
          <a:p>
            <a:fld id="{AA70F276-1833-4A75-9C1D-A56E2295A68D}" type="datetimeFigureOut">
              <a:rPr lang="en-US" smtClean="0"/>
              <a:t>4/13/2023</a:t>
            </a:fld>
            <a:endParaRPr lang="en-US"/>
          </a:p>
        </p:txBody>
      </p:sp>
      <p:sp>
        <p:nvSpPr>
          <p:cNvPr id="6" name="Footer Placeholder 5">
            <a:extLst>
              <a:ext uri="{FF2B5EF4-FFF2-40B4-BE49-F238E27FC236}">
                <a16:creationId xmlns:a16="http://schemas.microsoft.com/office/drawing/2014/main" id="{CC7115FE-359F-46EA-A3C8-0D18544E34A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5165D17-3010-4FF5-9071-5CCD3E6995D6}"/>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25768384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Frame 7">
            <a:extLst>
              <a:ext uri="{FF2B5EF4-FFF2-40B4-BE49-F238E27FC236}">
                <a16:creationId xmlns:a16="http://schemas.microsoft.com/office/drawing/2014/main" id="{DD7EAFE6-2BB9-41FB-9CF4-588CFC708774}"/>
              </a:ext>
            </a:extLst>
          </p:cNvPr>
          <p:cNvSpPr/>
          <p:nvPr/>
        </p:nvSpPr>
        <p:spPr>
          <a:xfrm>
            <a:off x="0" y="0"/>
            <a:ext cx="12188952" cy="6858000"/>
          </a:xfrm>
          <a:prstGeom prst="frame">
            <a:avLst>
              <a:gd name="adj1" fmla="val 7164"/>
            </a:avLst>
          </a:prstGeom>
          <a:gradFill flip="none" rotWithShape="1">
            <a:gsLst>
              <a:gs pos="0">
                <a:schemeClr val="accent2">
                  <a:alpha val="40000"/>
                </a:schemeClr>
              </a:gs>
              <a:gs pos="100000">
                <a:schemeClr val="accent1">
                  <a:alpha val="4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41447F1F-BFA8-4A56-894B-40120132EE48}"/>
              </a:ext>
            </a:extLst>
          </p:cNvPr>
          <p:cNvSpPr>
            <a:spLocks noGrp="1"/>
          </p:cNvSpPr>
          <p:nvPr>
            <p:ph type="title"/>
          </p:nvPr>
        </p:nvSpPr>
        <p:spPr>
          <a:xfrm>
            <a:off x="838200" y="681037"/>
            <a:ext cx="10515600" cy="1325563"/>
          </a:xfrm>
          <a:prstGeom prst="rect">
            <a:avLst/>
          </a:prstGeom>
        </p:spPr>
        <p:txBody>
          <a:bodyPr lIns="109728" tIns="109728" rIns="109728" bIns="91440" anchor="ct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658FB99-0FA3-49F4-99A1-61919F942794}"/>
              </a:ext>
            </a:extLst>
          </p:cNvPr>
          <p:cNvSpPr>
            <a:spLocks noGrp="1"/>
          </p:cNvSpPr>
          <p:nvPr>
            <p:ph type="body" idx="1"/>
          </p:nvPr>
        </p:nvSpPr>
        <p:spPr>
          <a:xfrm>
            <a:off x="838200" y="2178657"/>
            <a:ext cx="10515600" cy="3998306"/>
          </a:xfrm>
          <a:prstGeom prst="rect">
            <a:avLst/>
          </a:prstGeom>
        </p:spPr>
        <p:txBody>
          <a:bodyPr lIns="109728" tIns="109728" rIns="109728" bIns="9144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4CDCCAE5-4EB0-4174-BD15-4943899B0A29}"/>
              </a:ext>
            </a:extLst>
          </p:cNvPr>
          <p:cNvSpPr>
            <a:spLocks noGrp="1"/>
          </p:cNvSpPr>
          <p:nvPr>
            <p:ph type="dt" sz="half" idx="2"/>
          </p:nvPr>
        </p:nvSpPr>
        <p:spPr>
          <a:xfrm>
            <a:off x="838200" y="6429375"/>
            <a:ext cx="2743200" cy="365125"/>
          </a:xfrm>
          <a:prstGeom prst="rect">
            <a:avLst/>
          </a:prstGeom>
        </p:spPr>
        <p:txBody>
          <a:bodyPr lIns="109728" tIns="109728" rIns="109728" bIns="91440" anchor="ctr"/>
          <a:lstStyle>
            <a:lvl1pPr algn="l">
              <a:defRPr sz="1000" cap="all" spc="100" baseline="0">
                <a:solidFill>
                  <a:srgbClr val="FFFFFF"/>
                </a:solidFill>
              </a:defRPr>
            </a:lvl1pPr>
          </a:lstStyle>
          <a:p>
            <a:fld id="{AA70F276-1833-4A75-9C1D-A56E2295A68D}" type="datetimeFigureOut">
              <a:rPr lang="en-US" smtClean="0"/>
              <a:pPr/>
              <a:t>4/13/2023</a:t>
            </a:fld>
            <a:endParaRPr lang="en-US" dirty="0"/>
          </a:p>
        </p:txBody>
      </p:sp>
      <p:sp>
        <p:nvSpPr>
          <p:cNvPr id="5" name="Footer Placeholder 4">
            <a:extLst>
              <a:ext uri="{FF2B5EF4-FFF2-40B4-BE49-F238E27FC236}">
                <a16:creationId xmlns:a16="http://schemas.microsoft.com/office/drawing/2014/main" id="{26A4189E-43B2-4CEE-B13E-61A1FBBBD25D}"/>
              </a:ext>
            </a:extLst>
          </p:cNvPr>
          <p:cNvSpPr>
            <a:spLocks noGrp="1"/>
          </p:cNvSpPr>
          <p:nvPr>
            <p:ph type="ftr" sz="quarter" idx="3"/>
          </p:nvPr>
        </p:nvSpPr>
        <p:spPr>
          <a:xfrm>
            <a:off x="4038600" y="6429375"/>
            <a:ext cx="4114800" cy="365125"/>
          </a:xfrm>
          <a:prstGeom prst="rect">
            <a:avLst/>
          </a:prstGeom>
        </p:spPr>
        <p:txBody>
          <a:bodyPr lIns="109728" tIns="109728" rIns="109728" bIns="91440" anchor="ctr"/>
          <a:lstStyle>
            <a:lvl1pPr algn="ctr">
              <a:defRPr sz="1000" cap="none" spc="100" baseline="0">
                <a:solidFill>
                  <a:srgbClr val="FFFFFF"/>
                </a:solidFill>
              </a:defRPr>
            </a:lvl1pPr>
          </a:lstStyle>
          <a:p>
            <a:endParaRPr lang="en-US">
              <a:solidFill>
                <a:srgbClr val="FFFFFF"/>
              </a:solidFill>
            </a:endParaRPr>
          </a:p>
        </p:txBody>
      </p:sp>
      <p:sp>
        <p:nvSpPr>
          <p:cNvPr id="6" name="Slide Number Placeholder 5">
            <a:extLst>
              <a:ext uri="{FF2B5EF4-FFF2-40B4-BE49-F238E27FC236}">
                <a16:creationId xmlns:a16="http://schemas.microsoft.com/office/drawing/2014/main" id="{EAA0530F-0BC8-46EF-A765-DD58B5367528}"/>
              </a:ext>
            </a:extLst>
          </p:cNvPr>
          <p:cNvSpPr>
            <a:spLocks noGrp="1"/>
          </p:cNvSpPr>
          <p:nvPr>
            <p:ph type="sldNum" sz="quarter" idx="4"/>
          </p:nvPr>
        </p:nvSpPr>
        <p:spPr>
          <a:xfrm>
            <a:off x="8610600" y="6429375"/>
            <a:ext cx="2743200" cy="365125"/>
          </a:xfrm>
          <a:prstGeom prst="rect">
            <a:avLst/>
          </a:prstGeom>
        </p:spPr>
        <p:txBody>
          <a:bodyPr lIns="109728" tIns="109728" rIns="109728" bIns="91440" anchor="ctr"/>
          <a:lstStyle>
            <a:lvl1pPr algn="r">
              <a:defRPr sz="1000" cap="all" spc="100" baseline="0">
                <a:solidFill>
                  <a:srgbClr val="FFFFFF"/>
                </a:solidFill>
              </a:defRPr>
            </a:lvl1pPr>
          </a:lstStyle>
          <a:p>
            <a:fld id="{28844951-7827-47D4-8276-7DDE1FA7D85A}" type="slidenum">
              <a:rPr lang="en-US" smtClean="0"/>
              <a:pPr/>
              <a:t>‹#›</a:t>
            </a:fld>
            <a:endParaRPr lang="en-US"/>
          </a:p>
        </p:txBody>
      </p:sp>
    </p:spTree>
    <p:extLst>
      <p:ext uri="{BB962C8B-B14F-4D97-AF65-F5344CB8AC3E}">
        <p14:creationId xmlns:p14="http://schemas.microsoft.com/office/powerpoint/2010/main" val="35382403"/>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14" r:id="rId5"/>
    <p:sldLayoutId id="2147483719" r:id="rId6"/>
    <p:sldLayoutId id="2147483715" r:id="rId7"/>
    <p:sldLayoutId id="2147483716" r:id="rId8"/>
    <p:sldLayoutId id="2147483717" r:id="rId9"/>
    <p:sldLayoutId id="2147483718" r:id="rId10"/>
    <p:sldLayoutId id="2147483720" r:id="rId11"/>
  </p:sldLayoutIdLst>
  <p:txStyles>
    <p:titleStyle>
      <a:lvl1pPr marL="0" algn="l" defTabSz="914400" rtl="0" eaLnBrk="1" latinLnBrk="0" hangingPunct="1">
        <a:lnSpc>
          <a:spcPct val="90000"/>
        </a:lnSpc>
        <a:spcBef>
          <a:spcPct val="0"/>
        </a:spcBef>
        <a:buNone/>
        <a:defRPr lang="en-US" sz="5200" b="0" kern="1200" spc="50" dirty="0">
          <a:gradFill flip="none" rotWithShape="1">
            <a:gsLst>
              <a:gs pos="0">
                <a:schemeClr val="accent5"/>
              </a:gs>
              <a:gs pos="100000">
                <a:schemeClr val="accent1">
                  <a:alpha val="70000"/>
                </a:schemeClr>
              </a:gs>
            </a:gsLst>
            <a:lin ang="0" scaled="1"/>
            <a:tileRect/>
          </a:gradFill>
          <a:latin typeface="+mj-lt"/>
          <a:ea typeface="+mn-ea"/>
          <a:cs typeface="Angsana New" panose="02020603050405020304" pitchFamily="18" charset="-34"/>
        </a:defRPr>
      </a:lvl1pPr>
    </p:titleStyle>
    <p:bodyStyle>
      <a:lvl1pPr marL="457200" indent="-228600" algn="l" defTabSz="914400" rtl="0" eaLnBrk="1" latinLnBrk="0" hangingPunct="1">
        <a:lnSpc>
          <a:spcPct val="114000"/>
        </a:lnSpc>
        <a:spcBef>
          <a:spcPts val="1000"/>
        </a:spcBef>
        <a:buClr>
          <a:schemeClr val="tx2">
            <a:lumMod val="10000"/>
            <a:lumOff val="90000"/>
          </a:schemeClr>
        </a:buClr>
        <a:buSzPct val="80000"/>
        <a:buFont typeface="Wingdings" panose="05000000000000000000" pitchFamily="2" charset="2"/>
        <a:buChar char="§"/>
        <a:defRPr sz="2400" kern="1200" spc="40">
          <a:solidFill>
            <a:schemeClr val="tx2">
              <a:alpha val="70000"/>
            </a:schemeClr>
          </a:solidFill>
          <a:latin typeface="+mn-lt"/>
          <a:ea typeface="+mn-ea"/>
          <a:cs typeface="+mn-cs"/>
        </a:defRPr>
      </a:lvl1pPr>
      <a:lvl2pPr marL="800100" indent="-228600" algn="l" defTabSz="914400" rtl="0" eaLnBrk="1" latinLnBrk="0" hangingPunct="1">
        <a:lnSpc>
          <a:spcPct val="114000"/>
        </a:lnSpc>
        <a:spcBef>
          <a:spcPts val="500"/>
        </a:spcBef>
        <a:buClr>
          <a:schemeClr val="tx2">
            <a:lumMod val="10000"/>
            <a:lumOff val="90000"/>
          </a:schemeClr>
        </a:buClr>
        <a:buSzPct val="80000"/>
        <a:buFont typeface="Wingdings" panose="05000000000000000000" pitchFamily="2" charset="2"/>
        <a:buChar char="§"/>
        <a:defRPr sz="2000" kern="1200" spc="40">
          <a:solidFill>
            <a:schemeClr val="tx2">
              <a:alpha val="70000"/>
            </a:schemeClr>
          </a:solidFill>
          <a:latin typeface="+mn-lt"/>
          <a:ea typeface="+mn-ea"/>
          <a:cs typeface="+mn-cs"/>
        </a:defRPr>
      </a:lvl2pPr>
      <a:lvl3pPr marL="1257300" indent="-228600" algn="l" defTabSz="914400" rtl="0" eaLnBrk="1" latinLnBrk="0" hangingPunct="1">
        <a:lnSpc>
          <a:spcPct val="114000"/>
        </a:lnSpc>
        <a:spcBef>
          <a:spcPts val="500"/>
        </a:spcBef>
        <a:buClr>
          <a:schemeClr val="tx2">
            <a:lumMod val="10000"/>
            <a:lumOff val="90000"/>
          </a:schemeClr>
        </a:buClr>
        <a:buSzPct val="80000"/>
        <a:buFont typeface="Wingdings" panose="05000000000000000000" pitchFamily="2" charset="2"/>
        <a:buChar char="§"/>
        <a:defRPr sz="1800" kern="1200" spc="40">
          <a:solidFill>
            <a:schemeClr val="tx2">
              <a:alpha val="70000"/>
            </a:schemeClr>
          </a:solidFill>
          <a:latin typeface="+mn-lt"/>
          <a:ea typeface="+mn-ea"/>
          <a:cs typeface="+mn-cs"/>
        </a:defRPr>
      </a:lvl3pPr>
      <a:lvl4pPr marL="1657350" indent="-228600" algn="l" defTabSz="914400" rtl="0" eaLnBrk="1" latinLnBrk="0" hangingPunct="1">
        <a:lnSpc>
          <a:spcPct val="114000"/>
        </a:lnSpc>
        <a:spcBef>
          <a:spcPts val="500"/>
        </a:spcBef>
        <a:buClr>
          <a:schemeClr val="tx2">
            <a:lumMod val="10000"/>
            <a:lumOff val="90000"/>
          </a:schemeClr>
        </a:buClr>
        <a:buSzPct val="80000"/>
        <a:buFont typeface="Wingdings" panose="05000000000000000000" pitchFamily="2" charset="2"/>
        <a:buChar char="§"/>
        <a:defRPr sz="1600" kern="1200" spc="40">
          <a:solidFill>
            <a:schemeClr val="tx2">
              <a:alpha val="70000"/>
            </a:schemeClr>
          </a:solidFill>
          <a:latin typeface="+mn-lt"/>
          <a:ea typeface="+mn-ea"/>
          <a:cs typeface="+mn-cs"/>
        </a:defRPr>
      </a:lvl4pPr>
      <a:lvl5pPr marL="2114550" indent="-228600" algn="l" defTabSz="914400" rtl="0" eaLnBrk="1" latinLnBrk="0" hangingPunct="1">
        <a:lnSpc>
          <a:spcPct val="114000"/>
        </a:lnSpc>
        <a:spcBef>
          <a:spcPts val="500"/>
        </a:spcBef>
        <a:buClr>
          <a:schemeClr val="tx2">
            <a:lumMod val="10000"/>
            <a:lumOff val="90000"/>
          </a:schemeClr>
        </a:buClr>
        <a:buSzPct val="80000"/>
        <a:buFont typeface="Wingdings" panose="05000000000000000000" pitchFamily="2" charset="2"/>
        <a:buChar char="§"/>
        <a:defRPr sz="1600" kern="1200" spc="40">
          <a:solidFill>
            <a:schemeClr val="tx2">
              <a:alpha val="7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C37C960-91F5-4F61-B2CD-8A03792072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5C31099-1BBD-40CE-BC60-FCE5074194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gradFill flip="none" rotWithShape="1">
            <a:gsLst>
              <a:gs pos="0">
                <a:schemeClr val="accent2">
                  <a:alpha val="60000"/>
                </a:schemeClr>
              </a:gs>
              <a:gs pos="100000">
                <a:schemeClr val="accent1">
                  <a:alpha val="6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A2846BE-460A-477B-A2F4-52F298BF43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63"/>
            <a:ext cx="12188952" cy="6858000"/>
          </a:xfrm>
          <a:prstGeom prst="rect">
            <a:avLst/>
          </a:prstGeom>
          <a:solidFill>
            <a:schemeClr val="bg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C8401D34-2155-4B53-A686-7345BE15C4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2743200" y="0"/>
            <a:ext cx="6857999" cy="6857998"/>
          </a:xfrm>
          <a:prstGeom prst="ellipse">
            <a:avLst/>
          </a:prstGeom>
          <a:gradFill>
            <a:gsLst>
              <a:gs pos="0">
                <a:schemeClr val="accent1">
                  <a:lumMod val="20000"/>
                  <a:lumOff val="80000"/>
                  <a:alpha val="40000"/>
                </a:schemeClr>
              </a:gs>
              <a:gs pos="100000">
                <a:schemeClr val="accent1">
                  <a:alpha val="40000"/>
                </a:schemeClr>
              </a:gs>
            </a:gsLst>
            <a:lin ang="2700000" scaled="1"/>
          </a:gradFill>
          <a:ln>
            <a:noFill/>
          </a:ln>
          <a:effectLst>
            <a:softEdge rad="520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Oval 16">
            <a:extLst>
              <a:ext uri="{FF2B5EF4-FFF2-40B4-BE49-F238E27FC236}">
                <a16:creationId xmlns:a16="http://schemas.microsoft.com/office/drawing/2014/main" id="{E37BCD97-E1A4-4EBB-8D1C-8CC0B55A64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73990" y="1194074"/>
            <a:ext cx="5589934" cy="5737916"/>
          </a:xfrm>
          <a:prstGeom prst="ellipse">
            <a:avLst/>
          </a:prstGeom>
          <a:gradFill>
            <a:gsLst>
              <a:gs pos="0">
                <a:schemeClr val="accent1">
                  <a:alpha val="40000"/>
                </a:schemeClr>
              </a:gs>
              <a:gs pos="100000">
                <a:schemeClr val="accent5">
                  <a:alpha val="20000"/>
                </a:schemeClr>
              </a:gs>
            </a:gsLst>
            <a:lin ang="2700000" scaled="1"/>
          </a:gradFill>
          <a:ln>
            <a:noFill/>
          </a:ln>
          <a:effectLst>
            <a:softEdge rad="952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5EDC1F21-AC5B-4D05-9108-5E5D289488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6439622" y="194269"/>
            <a:ext cx="5760743" cy="5737917"/>
          </a:xfrm>
          <a:prstGeom prst="ellipse">
            <a:avLst/>
          </a:prstGeom>
          <a:gradFill>
            <a:gsLst>
              <a:gs pos="0">
                <a:schemeClr val="accent1">
                  <a:alpha val="20000"/>
                </a:schemeClr>
              </a:gs>
              <a:gs pos="100000">
                <a:schemeClr val="accent5">
                  <a:alpha val="40000"/>
                </a:schemeClr>
              </a:gs>
            </a:gsLst>
            <a:lin ang="2700000" scaled="1"/>
          </a:gradFill>
          <a:ln>
            <a:noFill/>
          </a:ln>
          <a:effectLst>
            <a:softEdge rad="10033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descr="Triangular abstract background">
            <a:extLst>
              <a:ext uri="{FF2B5EF4-FFF2-40B4-BE49-F238E27FC236}">
                <a16:creationId xmlns:a16="http://schemas.microsoft.com/office/drawing/2014/main" id="{4D20305B-D60B-C2A2-5C96-77359A6FC939}"/>
              </a:ext>
            </a:extLst>
          </p:cNvPr>
          <p:cNvPicPr>
            <a:picLocks noChangeAspect="1"/>
          </p:cNvPicPr>
          <p:nvPr/>
        </p:nvPicPr>
        <p:blipFill rotWithShape="1">
          <a:blip r:embed="rId2">
            <a:alphaModFix amt="20000"/>
          </a:blip>
          <a:srcRect t="15710" r="-1" b="-1"/>
          <a:stretch/>
        </p:blipFill>
        <p:spPr>
          <a:xfrm>
            <a:off x="-2" y="-137642"/>
            <a:ext cx="12188952" cy="6857990"/>
          </a:xfrm>
          <a:prstGeom prst="rect">
            <a:avLst/>
          </a:prstGeom>
        </p:spPr>
      </p:pic>
      <p:sp>
        <p:nvSpPr>
          <p:cNvPr id="2" name="Title 1">
            <a:extLst>
              <a:ext uri="{FF2B5EF4-FFF2-40B4-BE49-F238E27FC236}">
                <a16:creationId xmlns:a16="http://schemas.microsoft.com/office/drawing/2014/main" id="{A407852D-E5CF-74AD-4ACA-A1F6AAC2332A}"/>
              </a:ext>
            </a:extLst>
          </p:cNvPr>
          <p:cNvSpPr>
            <a:spLocks noGrp="1"/>
          </p:cNvSpPr>
          <p:nvPr>
            <p:ph type="ctrTitle"/>
          </p:nvPr>
        </p:nvSpPr>
        <p:spPr>
          <a:xfrm>
            <a:off x="1524000" y="540775"/>
            <a:ext cx="9144000" cy="1502629"/>
          </a:xfrm>
        </p:spPr>
        <p:txBody>
          <a:bodyPr>
            <a:normAutofit/>
          </a:bodyPr>
          <a:lstStyle/>
          <a:p>
            <a:r>
              <a:rPr lang="en-IN" sz="6000" dirty="0">
                <a:solidFill>
                  <a:srgbClr val="FFFFFF"/>
                </a:solidFill>
              </a:rPr>
              <a:t> CAPSTONE</a:t>
            </a:r>
            <a:r>
              <a:rPr lang="en-IN" dirty="0">
                <a:solidFill>
                  <a:srgbClr val="FFFFFF"/>
                </a:solidFill>
              </a:rPr>
              <a:t> </a:t>
            </a:r>
            <a:r>
              <a:rPr lang="en-IN" sz="6000" dirty="0">
                <a:solidFill>
                  <a:srgbClr val="FFFFFF"/>
                </a:solidFill>
              </a:rPr>
              <a:t>PROJECT</a:t>
            </a:r>
            <a:endParaRPr lang="mr-IN" sz="6000" dirty="0">
              <a:solidFill>
                <a:srgbClr val="FFFFFF"/>
              </a:solidFill>
            </a:endParaRPr>
          </a:p>
        </p:txBody>
      </p:sp>
      <p:sp>
        <p:nvSpPr>
          <p:cNvPr id="3" name="Subtitle 2">
            <a:extLst>
              <a:ext uri="{FF2B5EF4-FFF2-40B4-BE49-F238E27FC236}">
                <a16:creationId xmlns:a16="http://schemas.microsoft.com/office/drawing/2014/main" id="{0034ADB6-F5BB-E99E-297C-4E9A8217FCA9}"/>
              </a:ext>
            </a:extLst>
          </p:cNvPr>
          <p:cNvSpPr>
            <a:spLocks noGrp="1"/>
          </p:cNvSpPr>
          <p:nvPr>
            <p:ph type="subTitle" idx="1"/>
          </p:nvPr>
        </p:nvSpPr>
        <p:spPr>
          <a:xfrm>
            <a:off x="1524000" y="2428570"/>
            <a:ext cx="9144000" cy="3001846"/>
          </a:xfrm>
        </p:spPr>
        <p:txBody>
          <a:bodyPr>
            <a:normAutofit/>
          </a:bodyPr>
          <a:lstStyle/>
          <a:p>
            <a:r>
              <a:rPr lang="en-US" sz="3200" b="1" i="0" dirty="0">
                <a:solidFill>
                  <a:srgbClr val="212121"/>
                </a:solidFill>
                <a:effectLst/>
                <a:latin typeface="Space Grotesk"/>
              </a:rPr>
              <a:t>        Integrated Analytics with Azure Synapse												                                                        	</a:t>
            </a:r>
            <a:r>
              <a:rPr lang="en-US" sz="2800" b="1" i="0" dirty="0">
                <a:solidFill>
                  <a:srgbClr val="212121"/>
                </a:solidFill>
                <a:effectLst/>
                <a:latin typeface="Space Grotesk"/>
              </a:rPr>
              <a:t>PRESENTER:</a:t>
            </a:r>
            <a:r>
              <a:rPr lang="en-US" sz="3200" b="1" i="0" dirty="0">
                <a:solidFill>
                  <a:srgbClr val="212121"/>
                </a:solidFill>
                <a:effectLst/>
                <a:latin typeface="Space Grotesk"/>
              </a:rPr>
              <a:t> </a:t>
            </a:r>
            <a:r>
              <a:rPr lang="en-US" sz="2800" b="1" i="0" dirty="0">
                <a:solidFill>
                  <a:srgbClr val="212121"/>
                </a:solidFill>
                <a:effectLst/>
                <a:latin typeface="Space Grotesk"/>
              </a:rPr>
              <a:t>YATISHKUMAR PATIL	                       </a:t>
            </a:r>
            <a:r>
              <a:rPr lang="en-US" sz="3200" b="1" i="0" dirty="0">
                <a:solidFill>
                  <a:srgbClr val="212121"/>
                </a:solidFill>
                <a:effectLst/>
                <a:latin typeface="Space Grotesk"/>
              </a:rPr>
              <a:t>						 </a:t>
            </a:r>
            <a:endParaRPr lang="mr-IN" sz="3200" dirty="0">
              <a:solidFill>
                <a:srgbClr val="FFFFFF"/>
              </a:solidFill>
            </a:endParaRPr>
          </a:p>
        </p:txBody>
      </p:sp>
    </p:spTree>
    <p:extLst>
      <p:ext uri="{BB962C8B-B14F-4D97-AF65-F5344CB8AC3E}">
        <p14:creationId xmlns:p14="http://schemas.microsoft.com/office/powerpoint/2010/main" val="3218216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6AB844-1C19-6A38-67A4-F83C6597A3F1}"/>
              </a:ext>
            </a:extLst>
          </p:cNvPr>
          <p:cNvSpPr>
            <a:spLocks noGrp="1"/>
          </p:cNvSpPr>
          <p:nvPr>
            <p:ph type="title"/>
          </p:nvPr>
        </p:nvSpPr>
        <p:spPr>
          <a:xfrm>
            <a:off x="838200" y="979714"/>
            <a:ext cx="10515600" cy="1492897"/>
          </a:xfrm>
        </p:spPr>
        <p:txBody>
          <a:bodyPr/>
          <a:lstStyle/>
          <a:p>
            <a:r>
              <a:rPr lang="en-US" sz="3200" dirty="0"/>
              <a:t>Problem statement 2 : </a:t>
            </a:r>
            <a:r>
              <a:rPr lang="en-US" sz="3200" b="0" i="0" dirty="0">
                <a:solidFill>
                  <a:srgbClr val="222222"/>
                </a:solidFill>
                <a:effectLst/>
                <a:latin typeface="segoe-ui_light"/>
              </a:rPr>
              <a:t>Use a serverless SQL pool to analyze data</a:t>
            </a:r>
            <a:br>
              <a:rPr lang="en-US" sz="3200" b="0" i="0" dirty="0">
                <a:solidFill>
                  <a:srgbClr val="222222"/>
                </a:solidFill>
                <a:effectLst/>
                <a:latin typeface="segoe-ui_light"/>
              </a:rPr>
            </a:br>
            <a:br>
              <a:rPr lang="en-US" sz="3200" b="0" i="0" dirty="0">
                <a:solidFill>
                  <a:srgbClr val="222222"/>
                </a:solidFill>
                <a:effectLst/>
                <a:latin typeface="segoe-ui_light"/>
              </a:rPr>
            </a:br>
            <a:br>
              <a:rPr lang="en-US" sz="3200" b="0" i="0" dirty="0">
                <a:solidFill>
                  <a:srgbClr val="222222"/>
                </a:solidFill>
                <a:effectLst/>
                <a:latin typeface="segoe-ui_light"/>
              </a:rPr>
            </a:br>
            <a:endParaRPr lang="mr-IN" sz="3200" dirty="0"/>
          </a:p>
        </p:txBody>
      </p:sp>
      <p:sp>
        <p:nvSpPr>
          <p:cNvPr id="3" name="Content Placeholder 2">
            <a:extLst>
              <a:ext uri="{FF2B5EF4-FFF2-40B4-BE49-F238E27FC236}">
                <a16:creationId xmlns:a16="http://schemas.microsoft.com/office/drawing/2014/main" id="{4286D03E-FF52-2E8D-47E4-765E8A998553}"/>
              </a:ext>
            </a:extLst>
          </p:cNvPr>
          <p:cNvSpPr>
            <a:spLocks noGrp="1"/>
          </p:cNvSpPr>
          <p:nvPr>
            <p:ph idx="1"/>
          </p:nvPr>
        </p:nvSpPr>
        <p:spPr>
          <a:xfrm>
            <a:off x="838200" y="1558212"/>
            <a:ext cx="10515600" cy="4618751"/>
          </a:xfrm>
        </p:spPr>
        <p:txBody>
          <a:bodyPr/>
          <a:lstStyle/>
          <a:p>
            <a:endParaRPr lang="en-US" b="0" i="0" dirty="0">
              <a:solidFill>
                <a:schemeClr val="tx1"/>
              </a:solidFill>
              <a:effectLst/>
              <a:latin typeface="Söhne"/>
            </a:endParaRPr>
          </a:p>
          <a:p>
            <a:r>
              <a:rPr lang="en-US" b="0" i="0" dirty="0">
                <a:solidFill>
                  <a:schemeClr val="tx1"/>
                </a:solidFill>
                <a:effectLst/>
                <a:latin typeface="Söhne"/>
              </a:rPr>
              <a:t>In Synapse Analytics, you can use a serverless SQL pool to query and analyze data stored in a data lake. you can use the Synapse Studio to create a new SQL script and run SQL code against a dataset. </a:t>
            </a:r>
          </a:p>
          <a:p>
            <a:pPr algn="l">
              <a:buFont typeface="Arial" panose="020B0604020202020204" pitchFamily="34" charset="0"/>
              <a:buChar char="•"/>
            </a:pPr>
            <a:r>
              <a:rPr lang="en-US" b="0" i="0" dirty="0">
                <a:solidFill>
                  <a:schemeClr val="tx1"/>
                </a:solidFill>
                <a:effectLst/>
                <a:latin typeface="Söhne"/>
              </a:rPr>
              <a:t>By using Synapse Studio, you can easily create, modify, and publish SQL scripts, aggregate data, and create visualizations.</a:t>
            </a:r>
          </a:p>
          <a:p>
            <a:pPr algn="l">
              <a:buFont typeface="Arial" panose="020B0604020202020204" pitchFamily="34" charset="0"/>
              <a:buChar char="•"/>
            </a:pPr>
            <a:r>
              <a:rPr lang="en-US" b="0" i="0" dirty="0">
                <a:solidFill>
                  <a:schemeClr val="tx1"/>
                </a:solidFill>
                <a:effectLst/>
                <a:latin typeface="Söhne"/>
              </a:rPr>
              <a:t>With the flexibility and scalability of Synapse Analytics, you can handle large amounts of data and gain valuable insights.</a:t>
            </a:r>
          </a:p>
          <a:p>
            <a:endParaRPr lang="mr-IN" dirty="0">
              <a:solidFill>
                <a:schemeClr val="tx1"/>
              </a:solidFill>
            </a:endParaRPr>
          </a:p>
        </p:txBody>
      </p:sp>
    </p:spTree>
    <p:extLst>
      <p:ext uri="{BB962C8B-B14F-4D97-AF65-F5344CB8AC3E}">
        <p14:creationId xmlns:p14="http://schemas.microsoft.com/office/powerpoint/2010/main" val="29651274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E35E03-47E6-2A58-6120-13BB464A9B9B}"/>
              </a:ext>
            </a:extLst>
          </p:cNvPr>
          <p:cNvSpPr>
            <a:spLocks noGrp="1"/>
          </p:cNvSpPr>
          <p:nvPr>
            <p:ph type="title"/>
          </p:nvPr>
        </p:nvSpPr>
        <p:spPr>
          <a:xfrm>
            <a:off x="838200" y="556181"/>
            <a:ext cx="10515600" cy="603317"/>
          </a:xfrm>
        </p:spPr>
        <p:txBody>
          <a:bodyPr/>
          <a:lstStyle/>
          <a:p>
            <a:r>
              <a:rPr lang="en-US" sz="2800" dirty="0"/>
              <a:t>NEW SQL SCRIPT TO SELECT TOP 100 ROWS</a:t>
            </a:r>
            <a:endParaRPr lang="mr-IN" sz="2800" dirty="0"/>
          </a:p>
        </p:txBody>
      </p:sp>
      <p:pic>
        <p:nvPicPr>
          <p:cNvPr id="4" name="Picture 3">
            <a:extLst>
              <a:ext uri="{FF2B5EF4-FFF2-40B4-BE49-F238E27FC236}">
                <a16:creationId xmlns:a16="http://schemas.microsoft.com/office/drawing/2014/main" id="{6D45A865-515B-2E3E-1F52-C6597755A2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0194" y="1159498"/>
            <a:ext cx="11199043" cy="5698502"/>
          </a:xfrm>
          <a:prstGeom prst="rect">
            <a:avLst/>
          </a:prstGeom>
        </p:spPr>
      </p:pic>
    </p:spTree>
    <p:extLst>
      <p:ext uri="{BB962C8B-B14F-4D97-AF65-F5344CB8AC3E}">
        <p14:creationId xmlns:p14="http://schemas.microsoft.com/office/powerpoint/2010/main" val="14104943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AA96A-3FAB-1648-255B-3439063FDB8D}"/>
              </a:ext>
            </a:extLst>
          </p:cNvPr>
          <p:cNvSpPr>
            <a:spLocks noGrp="1"/>
          </p:cNvSpPr>
          <p:nvPr>
            <p:ph type="title"/>
          </p:nvPr>
        </p:nvSpPr>
        <p:spPr>
          <a:xfrm>
            <a:off x="838200" y="546756"/>
            <a:ext cx="10515600" cy="641022"/>
          </a:xfrm>
        </p:spPr>
        <p:txBody>
          <a:bodyPr/>
          <a:lstStyle/>
          <a:p>
            <a:r>
              <a:rPr lang="en-US" sz="2800" dirty="0"/>
              <a:t>AUTO GENERATED CODE FOR TOP 100 ROWS</a:t>
            </a:r>
            <a:endParaRPr lang="mr-IN" sz="2800" dirty="0"/>
          </a:p>
        </p:txBody>
      </p:sp>
      <p:pic>
        <p:nvPicPr>
          <p:cNvPr id="4" name="Picture 3">
            <a:extLst>
              <a:ext uri="{FF2B5EF4-FFF2-40B4-BE49-F238E27FC236}">
                <a16:creationId xmlns:a16="http://schemas.microsoft.com/office/drawing/2014/main" id="{738ED9E3-6DCF-BCB9-D190-A762FD5BDE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0194" y="1187778"/>
            <a:ext cx="11199043" cy="5670222"/>
          </a:xfrm>
          <a:prstGeom prst="rect">
            <a:avLst/>
          </a:prstGeom>
        </p:spPr>
      </p:pic>
    </p:spTree>
    <p:extLst>
      <p:ext uri="{BB962C8B-B14F-4D97-AF65-F5344CB8AC3E}">
        <p14:creationId xmlns:p14="http://schemas.microsoft.com/office/powerpoint/2010/main" val="23754121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AAF4AD-9BCE-DB1E-6A10-07A1701B505D}"/>
              </a:ext>
            </a:extLst>
          </p:cNvPr>
          <p:cNvSpPr>
            <a:spLocks noGrp="1"/>
          </p:cNvSpPr>
          <p:nvPr>
            <p:ph type="title"/>
          </p:nvPr>
        </p:nvSpPr>
        <p:spPr>
          <a:xfrm>
            <a:off x="838200" y="509047"/>
            <a:ext cx="10515600" cy="565609"/>
          </a:xfrm>
        </p:spPr>
        <p:txBody>
          <a:bodyPr/>
          <a:lstStyle/>
          <a:p>
            <a:r>
              <a:rPr lang="en-US" sz="2800" dirty="0"/>
              <a:t>MODIFIED CODE WITH HEADER ROW = TRUE</a:t>
            </a:r>
            <a:endParaRPr lang="mr-IN" sz="2800" dirty="0"/>
          </a:p>
        </p:txBody>
      </p:sp>
      <p:pic>
        <p:nvPicPr>
          <p:cNvPr id="4" name="Picture 3">
            <a:extLst>
              <a:ext uri="{FF2B5EF4-FFF2-40B4-BE49-F238E27FC236}">
                <a16:creationId xmlns:a16="http://schemas.microsoft.com/office/drawing/2014/main" id="{77A81471-F1C6-8308-B1DF-994E4AD922F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18474" y="1140644"/>
            <a:ext cx="11170763" cy="5783344"/>
          </a:xfrm>
          <a:prstGeom prst="rect">
            <a:avLst/>
          </a:prstGeom>
        </p:spPr>
      </p:pic>
    </p:spTree>
    <p:extLst>
      <p:ext uri="{BB962C8B-B14F-4D97-AF65-F5344CB8AC3E}">
        <p14:creationId xmlns:p14="http://schemas.microsoft.com/office/powerpoint/2010/main" val="19501399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1D7593-09FC-A3D8-0B5A-E78104AB47D8}"/>
              </a:ext>
            </a:extLst>
          </p:cNvPr>
          <p:cNvSpPr>
            <a:spLocks noGrp="1"/>
          </p:cNvSpPr>
          <p:nvPr>
            <p:ph type="title"/>
          </p:nvPr>
        </p:nvSpPr>
        <p:spPr>
          <a:xfrm>
            <a:off x="838200" y="537328"/>
            <a:ext cx="10515600" cy="537328"/>
          </a:xfrm>
        </p:spPr>
        <p:txBody>
          <a:bodyPr/>
          <a:lstStyle/>
          <a:p>
            <a:r>
              <a:rPr lang="en-US" sz="2800" dirty="0"/>
              <a:t>MODIFIED QWERY TO COUNT PRODUCTS BY CATEGORY</a:t>
            </a:r>
            <a:endParaRPr lang="mr-IN" sz="2800" dirty="0"/>
          </a:p>
        </p:txBody>
      </p:sp>
      <p:pic>
        <p:nvPicPr>
          <p:cNvPr id="4" name="Picture 3">
            <a:extLst>
              <a:ext uri="{FF2B5EF4-FFF2-40B4-BE49-F238E27FC236}">
                <a16:creationId xmlns:a16="http://schemas.microsoft.com/office/drawing/2014/main" id="{408FD901-FBD0-3344-8E06-5F2C69D9FE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0767" y="1074656"/>
            <a:ext cx="11236752" cy="5783344"/>
          </a:xfrm>
          <a:prstGeom prst="rect">
            <a:avLst/>
          </a:prstGeom>
        </p:spPr>
      </p:pic>
    </p:spTree>
    <p:extLst>
      <p:ext uri="{BB962C8B-B14F-4D97-AF65-F5344CB8AC3E}">
        <p14:creationId xmlns:p14="http://schemas.microsoft.com/office/powerpoint/2010/main" val="32550235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716105-BAFA-6428-2942-B433FB965C89}"/>
              </a:ext>
            </a:extLst>
          </p:cNvPr>
          <p:cNvSpPr>
            <a:spLocks noGrp="1"/>
          </p:cNvSpPr>
          <p:nvPr>
            <p:ph type="title"/>
          </p:nvPr>
        </p:nvSpPr>
        <p:spPr>
          <a:xfrm>
            <a:off x="838200" y="556182"/>
            <a:ext cx="10515600" cy="461914"/>
          </a:xfrm>
        </p:spPr>
        <p:txBody>
          <a:bodyPr/>
          <a:lstStyle/>
          <a:p>
            <a:r>
              <a:rPr lang="en-US" sz="2800" dirty="0"/>
              <a:t>VISUALISATION OF COUNT PRODUCTS BY CATEGORY</a:t>
            </a:r>
            <a:endParaRPr lang="mr-IN" sz="2800" dirty="0"/>
          </a:p>
        </p:txBody>
      </p:sp>
      <p:pic>
        <p:nvPicPr>
          <p:cNvPr id="4" name="Picture 3">
            <a:extLst>
              <a:ext uri="{FF2B5EF4-FFF2-40B4-BE49-F238E27FC236}">
                <a16:creationId xmlns:a16="http://schemas.microsoft.com/office/drawing/2014/main" id="{60E065EE-F543-A727-113A-0EBA1CDFC6A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09047" y="1018096"/>
            <a:ext cx="11189618" cy="5839904"/>
          </a:xfrm>
          <a:prstGeom prst="rect">
            <a:avLst/>
          </a:prstGeom>
        </p:spPr>
      </p:pic>
    </p:spTree>
    <p:extLst>
      <p:ext uri="{BB962C8B-B14F-4D97-AF65-F5344CB8AC3E}">
        <p14:creationId xmlns:p14="http://schemas.microsoft.com/office/powerpoint/2010/main" val="34734853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6AB844-1C19-6A38-67A4-F83C6597A3F1}"/>
              </a:ext>
            </a:extLst>
          </p:cNvPr>
          <p:cNvSpPr>
            <a:spLocks noGrp="1"/>
          </p:cNvSpPr>
          <p:nvPr>
            <p:ph type="title"/>
          </p:nvPr>
        </p:nvSpPr>
        <p:spPr>
          <a:xfrm>
            <a:off x="838200" y="1558212"/>
            <a:ext cx="10515600" cy="914399"/>
          </a:xfrm>
        </p:spPr>
        <p:txBody>
          <a:bodyPr/>
          <a:lstStyle/>
          <a:p>
            <a:r>
              <a:rPr lang="en-US" sz="3200" dirty="0"/>
              <a:t>Problem statement 3 :</a:t>
            </a:r>
            <a:r>
              <a:rPr lang="en-US" sz="1050" b="0" i="0" dirty="0">
                <a:solidFill>
                  <a:srgbClr val="222222"/>
                </a:solidFill>
                <a:effectLst/>
                <a:latin typeface="segoe-ui_light"/>
              </a:rPr>
              <a:t> </a:t>
            </a:r>
            <a:r>
              <a:rPr lang="en-US" sz="3200" b="0" i="0" dirty="0">
                <a:solidFill>
                  <a:srgbClr val="222222"/>
                </a:solidFill>
                <a:effectLst/>
                <a:latin typeface="segoe-ui_light"/>
              </a:rPr>
              <a:t>Use a Spark pool to analyze data</a:t>
            </a:r>
            <a:br>
              <a:rPr lang="en-US" sz="1050" b="0" i="0" dirty="0">
                <a:solidFill>
                  <a:srgbClr val="222222"/>
                </a:solidFill>
                <a:effectLst/>
                <a:latin typeface="segoe-ui_light"/>
              </a:rPr>
            </a:br>
            <a:br>
              <a:rPr lang="en-US" sz="3200" b="0" i="0" dirty="0">
                <a:solidFill>
                  <a:srgbClr val="222222"/>
                </a:solidFill>
                <a:effectLst/>
                <a:latin typeface="segoe-ui_light"/>
              </a:rPr>
            </a:br>
            <a:br>
              <a:rPr lang="en-US" sz="3200" b="0" i="0" dirty="0">
                <a:solidFill>
                  <a:srgbClr val="222222"/>
                </a:solidFill>
                <a:effectLst/>
                <a:latin typeface="segoe-ui_light"/>
              </a:rPr>
            </a:br>
            <a:br>
              <a:rPr lang="en-US" sz="3200" b="0" i="0" dirty="0">
                <a:solidFill>
                  <a:srgbClr val="222222"/>
                </a:solidFill>
                <a:effectLst/>
                <a:latin typeface="segoe-ui_light"/>
              </a:rPr>
            </a:br>
            <a:endParaRPr lang="mr-IN" sz="3200" dirty="0"/>
          </a:p>
        </p:txBody>
      </p:sp>
      <p:sp>
        <p:nvSpPr>
          <p:cNvPr id="3" name="Content Placeholder 2">
            <a:extLst>
              <a:ext uri="{FF2B5EF4-FFF2-40B4-BE49-F238E27FC236}">
                <a16:creationId xmlns:a16="http://schemas.microsoft.com/office/drawing/2014/main" id="{4286D03E-FF52-2E8D-47E4-765E8A998553}"/>
              </a:ext>
            </a:extLst>
          </p:cNvPr>
          <p:cNvSpPr>
            <a:spLocks noGrp="1"/>
          </p:cNvSpPr>
          <p:nvPr>
            <p:ph idx="1"/>
          </p:nvPr>
        </p:nvSpPr>
        <p:spPr>
          <a:xfrm>
            <a:off x="838200" y="1558212"/>
            <a:ext cx="10515600" cy="4618751"/>
          </a:xfrm>
        </p:spPr>
        <p:txBody>
          <a:bodyPr/>
          <a:lstStyle/>
          <a:p>
            <a:endParaRPr lang="en-US" b="0" i="0" dirty="0">
              <a:solidFill>
                <a:schemeClr val="tx1"/>
              </a:solidFill>
              <a:effectLst/>
              <a:latin typeface="Söhne"/>
            </a:endParaRPr>
          </a:p>
          <a:p>
            <a:r>
              <a:rPr lang="en-US" b="0" i="0" dirty="0">
                <a:solidFill>
                  <a:schemeClr val="tx1"/>
                </a:solidFill>
                <a:effectLst/>
                <a:latin typeface="Söhne"/>
              </a:rPr>
              <a:t>In Azure Synapse Analytics, you can use a Spark pool to analyze and process data using Python.</a:t>
            </a:r>
          </a:p>
          <a:p>
            <a:r>
              <a:rPr lang="en-US" b="0" i="0" dirty="0">
                <a:solidFill>
                  <a:schemeClr val="tx1"/>
                </a:solidFill>
                <a:effectLst/>
                <a:latin typeface="Söhne"/>
              </a:rPr>
              <a:t>With Synapse Studio, you can easily load data from your data lake into a </a:t>
            </a:r>
            <a:r>
              <a:rPr lang="en-US" b="0" i="0" dirty="0" err="1">
                <a:solidFill>
                  <a:schemeClr val="tx1"/>
                </a:solidFill>
                <a:effectLst/>
                <a:latin typeface="Söhne"/>
              </a:rPr>
              <a:t>Dataframe</a:t>
            </a:r>
            <a:r>
              <a:rPr lang="en-US" b="0" i="0" dirty="0">
                <a:solidFill>
                  <a:schemeClr val="tx1"/>
                </a:solidFill>
                <a:effectLst/>
                <a:latin typeface="Söhne"/>
              </a:rPr>
              <a:t> , which can then be used for data analysis and manipulation. By selecting the appropriate Spark pool, you can execute </a:t>
            </a:r>
            <a:r>
              <a:rPr lang="en-US" b="0" i="0" dirty="0" err="1">
                <a:solidFill>
                  <a:schemeClr val="tx1"/>
                </a:solidFill>
                <a:effectLst/>
                <a:latin typeface="Söhne"/>
              </a:rPr>
              <a:t>Pyspark</a:t>
            </a:r>
            <a:r>
              <a:rPr lang="en-US" b="0" i="0" dirty="0">
                <a:solidFill>
                  <a:schemeClr val="tx1"/>
                </a:solidFill>
                <a:effectLst/>
                <a:latin typeface="Söhne"/>
              </a:rPr>
              <a:t> code and run data transformations.</a:t>
            </a:r>
          </a:p>
          <a:p>
            <a:r>
              <a:rPr lang="en-US" b="0" i="0" dirty="0">
                <a:solidFill>
                  <a:schemeClr val="tx1"/>
                </a:solidFill>
                <a:effectLst/>
                <a:latin typeface="Söhne"/>
              </a:rPr>
              <a:t>the Spark pool in Synapse Analytics provides a powerful tool for data analytics to process and analyze large datasets using Python</a:t>
            </a:r>
            <a:endParaRPr lang="mr-IN" dirty="0">
              <a:solidFill>
                <a:schemeClr val="tx1"/>
              </a:solidFill>
            </a:endParaRPr>
          </a:p>
        </p:txBody>
      </p:sp>
    </p:spTree>
    <p:extLst>
      <p:ext uri="{BB962C8B-B14F-4D97-AF65-F5344CB8AC3E}">
        <p14:creationId xmlns:p14="http://schemas.microsoft.com/office/powerpoint/2010/main" val="14049040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335763-8161-AD2F-4B24-FE84D0D3578E}"/>
              </a:ext>
            </a:extLst>
          </p:cNvPr>
          <p:cNvSpPr>
            <a:spLocks noGrp="1"/>
          </p:cNvSpPr>
          <p:nvPr>
            <p:ph type="title"/>
          </p:nvPr>
        </p:nvSpPr>
        <p:spPr>
          <a:xfrm>
            <a:off x="838200" y="546755"/>
            <a:ext cx="10515600" cy="433633"/>
          </a:xfrm>
        </p:spPr>
        <p:txBody>
          <a:bodyPr/>
          <a:lstStyle/>
          <a:p>
            <a:r>
              <a:rPr lang="en-US" sz="2800" dirty="0"/>
              <a:t>CREATED NEW APACHE SPARK POOL</a:t>
            </a:r>
            <a:endParaRPr lang="mr-IN" sz="2800" dirty="0"/>
          </a:p>
        </p:txBody>
      </p:sp>
      <p:pic>
        <p:nvPicPr>
          <p:cNvPr id="4" name="Picture 3">
            <a:extLst>
              <a:ext uri="{FF2B5EF4-FFF2-40B4-BE49-F238E27FC236}">
                <a16:creationId xmlns:a16="http://schemas.microsoft.com/office/drawing/2014/main" id="{BEF578BA-EDB7-C94E-EE83-BEE4EBF1CC8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80766" y="1008668"/>
            <a:ext cx="11227325" cy="5877612"/>
          </a:xfrm>
          <a:prstGeom prst="rect">
            <a:avLst/>
          </a:prstGeom>
        </p:spPr>
      </p:pic>
    </p:spTree>
    <p:extLst>
      <p:ext uri="{BB962C8B-B14F-4D97-AF65-F5344CB8AC3E}">
        <p14:creationId xmlns:p14="http://schemas.microsoft.com/office/powerpoint/2010/main" val="8165436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1D9B79-44A3-3CFD-8693-44354120025A}"/>
              </a:ext>
            </a:extLst>
          </p:cNvPr>
          <p:cNvSpPr>
            <a:spLocks noGrp="1"/>
          </p:cNvSpPr>
          <p:nvPr>
            <p:ph type="title"/>
          </p:nvPr>
        </p:nvSpPr>
        <p:spPr>
          <a:xfrm>
            <a:off x="838200" y="546755"/>
            <a:ext cx="10515600" cy="509047"/>
          </a:xfrm>
        </p:spPr>
        <p:txBody>
          <a:bodyPr/>
          <a:lstStyle/>
          <a:p>
            <a:r>
              <a:rPr lang="en-US" sz="2800" dirty="0"/>
              <a:t>CREATED NEW APACHE SPAK POOL</a:t>
            </a:r>
            <a:endParaRPr lang="mr-IN" sz="2800" dirty="0"/>
          </a:p>
        </p:txBody>
      </p:sp>
      <p:pic>
        <p:nvPicPr>
          <p:cNvPr id="4" name="Picture 3">
            <a:extLst>
              <a:ext uri="{FF2B5EF4-FFF2-40B4-BE49-F238E27FC236}">
                <a16:creationId xmlns:a16="http://schemas.microsoft.com/office/drawing/2014/main" id="{721F044A-0782-BC8F-D642-B5F6951D63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1340" y="1055802"/>
            <a:ext cx="11236751" cy="5802198"/>
          </a:xfrm>
          <a:prstGeom prst="rect">
            <a:avLst/>
          </a:prstGeom>
        </p:spPr>
      </p:pic>
    </p:spTree>
    <p:extLst>
      <p:ext uri="{BB962C8B-B14F-4D97-AF65-F5344CB8AC3E}">
        <p14:creationId xmlns:p14="http://schemas.microsoft.com/office/powerpoint/2010/main" val="34570736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544949-951E-F36C-F07C-3BAEF2E6540F}"/>
              </a:ext>
            </a:extLst>
          </p:cNvPr>
          <p:cNvSpPr>
            <a:spLocks noGrp="1"/>
          </p:cNvSpPr>
          <p:nvPr>
            <p:ph type="title"/>
          </p:nvPr>
        </p:nvSpPr>
        <p:spPr>
          <a:xfrm>
            <a:off x="838200" y="527902"/>
            <a:ext cx="10515600" cy="471340"/>
          </a:xfrm>
        </p:spPr>
        <p:txBody>
          <a:bodyPr/>
          <a:lstStyle/>
          <a:p>
            <a:r>
              <a:rPr lang="en-US" sz="2800" dirty="0"/>
              <a:t>SELECTING NEW NOTEBOOK AND LOADING TO DATAFRAME</a:t>
            </a:r>
            <a:endParaRPr lang="mr-IN" sz="2800" dirty="0"/>
          </a:p>
        </p:txBody>
      </p:sp>
      <p:pic>
        <p:nvPicPr>
          <p:cNvPr id="4" name="Picture 3">
            <a:extLst>
              <a:ext uri="{FF2B5EF4-FFF2-40B4-BE49-F238E27FC236}">
                <a16:creationId xmlns:a16="http://schemas.microsoft.com/office/drawing/2014/main" id="{756BD89E-F740-91DC-412E-CC40EC9941D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0766" y="999242"/>
            <a:ext cx="11227325" cy="5858758"/>
          </a:xfrm>
          <a:prstGeom prst="rect">
            <a:avLst/>
          </a:prstGeom>
        </p:spPr>
      </p:pic>
    </p:spTree>
    <p:extLst>
      <p:ext uri="{BB962C8B-B14F-4D97-AF65-F5344CB8AC3E}">
        <p14:creationId xmlns:p14="http://schemas.microsoft.com/office/powerpoint/2010/main" val="28409283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B56295-CB18-E0DB-4FD5-73BA41EBB026}"/>
              </a:ext>
            </a:extLst>
          </p:cNvPr>
          <p:cNvSpPr>
            <a:spLocks noGrp="1"/>
          </p:cNvSpPr>
          <p:nvPr>
            <p:ph type="title"/>
          </p:nvPr>
        </p:nvSpPr>
        <p:spPr/>
        <p:txBody>
          <a:bodyPr/>
          <a:lstStyle/>
          <a:p>
            <a:r>
              <a:rPr lang="en-US" dirty="0"/>
              <a:t>Introduction:</a:t>
            </a:r>
            <a:endParaRPr lang="mr-IN" dirty="0"/>
          </a:p>
        </p:txBody>
      </p:sp>
      <p:sp>
        <p:nvSpPr>
          <p:cNvPr id="3" name="Content Placeholder 2">
            <a:extLst>
              <a:ext uri="{FF2B5EF4-FFF2-40B4-BE49-F238E27FC236}">
                <a16:creationId xmlns:a16="http://schemas.microsoft.com/office/drawing/2014/main" id="{1FCC4F83-B653-4B4B-6C20-2F118D005BD2}"/>
              </a:ext>
            </a:extLst>
          </p:cNvPr>
          <p:cNvSpPr>
            <a:spLocks noGrp="1"/>
          </p:cNvSpPr>
          <p:nvPr>
            <p:ph idx="1"/>
          </p:nvPr>
        </p:nvSpPr>
        <p:spPr>
          <a:xfrm>
            <a:off x="838200" y="1716833"/>
            <a:ext cx="10515600" cy="4534677"/>
          </a:xfrm>
        </p:spPr>
        <p:txBody>
          <a:bodyPr/>
          <a:lstStyle/>
          <a:p>
            <a:pPr algn="l"/>
            <a:r>
              <a:rPr lang="en-US" b="0" i="0" dirty="0">
                <a:solidFill>
                  <a:schemeClr val="tx1"/>
                </a:solidFill>
                <a:effectLst/>
                <a:latin typeface="Söhne"/>
              </a:rPr>
              <a:t>Azure Synapse Analytics is a cloud-based data warehousing and analytics service. It enables businesses to ingest, prepare, manage, and serve data for analytics. With its integrated analytics capabilities, it offers businesses a powerful and unified platform to handle all their data processing and analytics needs.</a:t>
            </a:r>
          </a:p>
          <a:p>
            <a:pPr algn="l"/>
            <a:r>
              <a:rPr lang="en-US" b="0" i="0" dirty="0">
                <a:solidFill>
                  <a:schemeClr val="tx1"/>
                </a:solidFill>
                <a:effectLst/>
                <a:latin typeface="Söhne"/>
              </a:rPr>
              <a:t>This project aims to explore the various features and capabilities of Azure Synapse Analytics for integrated data analytics. By leveraging this service, businesses can streamline their data management and analytics processes, reduce costs, and gain valuable insights into their data.</a:t>
            </a:r>
          </a:p>
          <a:p>
            <a:endParaRPr lang="mr-IN" dirty="0">
              <a:solidFill>
                <a:schemeClr val="tx1"/>
              </a:solidFill>
            </a:endParaRPr>
          </a:p>
        </p:txBody>
      </p:sp>
    </p:spTree>
    <p:extLst>
      <p:ext uri="{BB962C8B-B14F-4D97-AF65-F5344CB8AC3E}">
        <p14:creationId xmlns:p14="http://schemas.microsoft.com/office/powerpoint/2010/main" val="34136713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FE49C2-8B7B-EA31-37AD-8FEC5B4E0679}"/>
              </a:ext>
            </a:extLst>
          </p:cNvPr>
          <p:cNvSpPr>
            <a:spLocks noGrp="1"/>
          </p:cNvSpPr>
          <p:nvPr>
            <p:ph type="title"/>
          </p:nvPr>
        </p:nvSpPr>
        <p:spPr>
          <a:xfrm>
            <a:off x="838200" y="537329"/>
            <a:ext cx="10515600" cy="499619"/>
          </a:xfrm>
        </p:spPr>
        <p:txBody>
          <a:bodyPr/>
          <a:lstStyle/>
          <a:p>
            <a:r>
              <a:rPr lang="en-US" sz="2800" dirty="0"/>
              <a:t>NOTEBOOK 1 ATTACHED TO YATISHSPARK </a:t>
            </a:r>
            <a:endParaRPr lang="mr-IN" sz="2800" dirty="0"/>
          </a:p>
        </p:txBody>
      </p:sp>
      <p:pic>
        <p:nvPicPr>
          <p:cNvPr id="4" name="Picture 3">
            <a:extLst>
              <a:ext uri="{FF2B5EF4-FFF2-40B4-BE49-F238E27FC236}">
                <a16:creationId xmlns:a16="http://schemas.microsoft.com/office/drawing/2014/main" id="{C6ABC19C-B580-932B-AC70-CD198B860E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9621" y="1036948"/>
            <a:ext cx="11217898" cy="5821052"/>
          </a:xfrm>
          <a:prstGeom prst="rect">
            <a:avLst/>
          </a:prstGeom>
        </p:spPr>
      </p:pic>
    </p:spTree>
    <p:extLst>
      <p:ext uri="{BB962C8B-B14F-4D97-AF65-F5344CB8AC3E}">
        <p14:creationId xmlns:p14="http://schemas.microsoft.com/office/powerpoint/2010/main" val="9499823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51D919-CE4A-7006-F0D5-5024BD70A8E0}"/>
              </a:ext>
            </a:extLst>
          </p:cNvPr>
          <p:cNvSpPr>
            <a:spLocks noGrp="1"/>
          </p:cNvSpPr>
          <p:nvPr>
            <p:ph type="title"/>
          </p:nvPr>
        </p:nvSpPr>
        <p:spPr>
          <a:xfrm>
            <a:off x="838200" y="556182"/>
            <a:ext cx="10515600" cy="461914"/>
          </a:xfrm>
        </p:spPr>
        <p:txBody>
          <a:bodyPr/>
          <a:lstStyle/>
          <a:p>
            <a:r>
              <a:rPr lang="en-US" sz="2800" dirty="0"/>
              <a:t>UNCOMMENTED HEADER = TRUE </a:t>
            </a:r>
            <a:endParaRPr lang="mr-IN" sz="2800" dirty="0"/>
          </a:p>
        </p:txBody>
      </p:sp>
      <p:pic>
        <p:nvPicPr>
          <p:cNvPr id="4" name="Picture 3">
            <a:extLst>
              <a:ext uri="{FF2B5EF4-FFF2-40B4-BE49-F238E27FC236}">
                <a16:creationId xmlns:a16="http://schemas.microsoft.com/office/drawing/2014/main" id="{99CD30F7-3A56-5D23-863D-985FD82DE9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0194" y="1018096"/>
            <a:ext cx="11208470" cy="5839904"/>
          </a:xfrm>
          <a:prstGeom prst="rect">
            <a:avLst/>
          </a:prstGeom>
        </p:spPr>
      </p:pic>
    </p:spTree>
    <p:extLst>
      <p:ext uri="{BB962C8B-B14F-4D97-AF65-F5344CB8AC3E}">
        <p14:creationId xmlns:p14="http://schemas.microsoft.com/office/powerpoint/2010/main" val="32556466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BEF35D-BCD5-CA43-F682-59D8A26358A8}"/>
              </a:ext>
            </a:extLst>
          </p:cNvPr>
          <p:cNvSpPr>
            <a:spLocks noGrp="1"/>
          </p:cNvSpPr>
          <p:nvPr>
            <p:ph type="title"/>
          </p:nvPr>
        </p:nvSpPr>
        <p:spPr>
          <a:xfrm>
            <a:off x="838200" y="537329"/>
            <a:ext cx="10515600" cy="452485"/>
          </a:xfrm>
        </p:spPr>
        <p:txBody>
          <a:bodyPr/>
          <a:lstStyle/>
          <a:p>
            <a:r>
              <a:rPr lang="en-US" sz="2800" dirty="0"/>
              <a:t>CODE TO COUNT PRODUCTS BY CATEGORY</a:t>
            </a:r>
            <a:endParaRPr lang="mr-IN" sz="2800" dirty="0"/>
          </a:p>
        </p:txBody>
      </p:sp>
      <p:pic>
        <p:nvPicPr>
          <p:cNvPr id="4" name="Picture 3">
            <a:extLst>
              <a:ext uri="{FF2B5EF4-FFF2-40B4-BE49-F238E27FC236}">
                <a16:creationId xmlns:a16="http://schemas.microsoft.com/office/drawing/2014/main" id="{4A5CCDC3-E9C3-C85B-BF5F-997EE7D696C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90194" y="989814"/>
            <a:ext cx="11217897" cy="5868186"/>
          </a:xfrm>
          <a:prstGeom prst="rect">
            <a:avLst/>
          </a:prstGeom>
        </p:spPr>
      </p:pic>
    </p:spTree>
    <p:extLst>
      <p:ext uri="{BB962C8B-B14F-4D97-AF65-F5344CB8AC3E}">
        <p14:creationId xmlns:p14="http://schemas.microsoft.com/office/powerpoint/2010/main" val="14828387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3462ED-F6F4-8374-1BAF-C9F8400072EC}"/>
              </a:ext>
            </a:extLst>
          </p:cNvPr>
          <p:cNvSpPr>
            <a:spLocks noGrp="1"/>
          </p:cNvSpPr>
          <p:nvPr>
            <p:ph type="title"/>
          </p:nvPr>
        </p:nvSpPr>
        <p:spPr>
          <a:xfrm>
            <a:off x="838200" y="537329"/>
            <a:ext cx="10515600" cy="509046"/>
          </a:xfrm>
        </p:spPr>
        <p:txBody>
          <a:bodyPr/>
          <a:lstStyle/>
          <a:p>
            <a:r>
              <a:rPr lang="en-US" sz="2800" dirty="0"/>
              <a:t>BAR CHART FOR COUNT PRODUCT BY CATEGORY</a:t>
            </a:r>
            <a:endParaRPr lang="mr-IN" sz="2800" dirty="0"/>
          </a:p>
        </p:txBody>
      </p:sp>
      <p:pic>
        <p:nvPicPr>
          <p:cNvPr id="4" name="Picture 3">
            <a:extLst>
              <a:ext uri="{FF2B5EF4-FFF2-40B4-BE49-F238E27FC236}">
                <a16:creationId xmlns:a16="http://schemas.microsoft.com/office/drawing/2014/main" id="{D39AC804-E537-E749-14F2-F1B7AD6C88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0194" y="1046374"/>
            <a:ext cx="11217897" cy="5811625"/>
          </a:xfrm>
          <a:prstGeom prst="rect">
            <a:avLst/>
          </a:prstGeom>
        </p:spPr>
      </p:pic>
    </p:spTree>
    <p:extLst>
      <p:ext uri="{BB962C8B-B14F-4D97-AF65-F5344CB8AC3E}">
        <p14:creationId xmlns:p14="http://schemas.microsoft.com/office/powerpoint/2010/main" val="38652926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BF8F0F-0D16-BF08-7C12-B0DFE36818C2}"/>
              </a:ext>
            </a:extLst>
          </p:cNvPr>
          <p:cNvSpPr>
            <a:spLocks noGrp="1"/>
          </p:cNvSpPr>
          <p:nvPr>
            <p:ph type="title"/>
          </p:nvPr>
        </p:nvSpPr>
        <p:spPr>
          <a:xfrm>
            <a:off x="838200" y="490195"/>
            <a:ext cx="10515600" cy="471339"/>
          </a:xfrm>
        </p:spPr>
        <p:txBody>
          <a:bodyPr/>
          <a:lstStyle/>
          <a:p>
            <a:r>
              <a:rPr lang="en-US" sz="2800" dirty="0"/>
              <a:t>COLUMN CHART FOR COUNT PRODUCTS BY CATEGORY</a:t>
            </a:r>
            <a:endParaRPr lang="mr-IN" sz="2800" dirty="0"/>
          </a:p>
        </p:txBody>
      </p:sp>
      <p:pic>
        <p:nvPicPr>
          <p:cNvPr id="4" name="Picture 3">
            <a:extLst>
              <a:ext uri="{FF2B5EF4-FFF2-40B4-BE49-F238E27FC236}">
                <a16:creationId xmlns:a16="http://schemas.microsoft.com/office/drawing/2014/main" id="{FD900549-C36D-6067-BA27-9DB5C506E8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9620" y="961534"/>
            <a:ext cx="11189617" cy="5896466"/>
          </a:xfrm>
          <a:prstGeom prst="rect">
            <a:avLst/>
          </a:prstGeom>
        </p:spPr>
      </p:pic>
    </p:spTree>
    <p:extLst>
      <p:ext uri="{BB962C8B-B14F-4D97-AF65-F5344CB8AC3E}">
        <p14:creationId xmlns:p14="http://schemas.microsoft.com/office/powerpoint/2010/main" val="3437528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555E74-3706-478C-16CF-30330BBBA17D}"/>
              </a:ext>
            </a:extLst>
          </p:cNvPr>
          <p:cNvSpPr>
            <a:spLocks noGrp="1"/>
          </p:cNvSpPr>
          <p:nvPr>
            <p:ph type="title"/>
          </p:nvPr>
        </p:nvSpPr>
        <p:spPr/>
        <p:txBody>
          <a:bodyPr/>
          <a:lstStyle/>
          <a:p>
            <a:r>
              <a:rPr lang="en-US" dirty="0"/>
              <a:t>Summary :</a:t>
            </a:r>
            <a:endParaRPr lang="mr-IN" dirty="0"/>
          </a:p>
        </p:txBody>
      </p:sp>
      <p:sp>
        <p:nvSpPr>
          <p:cNvPr id="3" name="Content Placeholder 2">
            <a:extLst>
              <a:ext uri="{FF2B5EF4-FFF2-40B4-BE49-F238E27FC236}">
                <a16:creationId xmlns:a16="http://schemas.microsoft.com/office/drawing/2014/main" id="{2D30A566-307F-2D73-B719-C824F53059CF}"/>
              </a:ext>
            </a:extLst>
          </p:cNvPr>
          <p:cNvSpPr>
            <a:spLocks noGrp="1"/>
          </p:cNvSpPr>
          <p:nvPr>
            <p:ph idx="1"/>
          </p:nvPr>
        </p:nvSpPr>
        <p:spPr/>
        <p:txBody>
          <a:bodyPr/>
          <a:lstStyle/>
          <a:p>
            <a:pPr marL="228600" indent="0" algn="l" rtl="0">
              <a:buNone/>
            </a:pPr>
            <a:r>
              <a:rPr lang="en-US" b="0" i="0" dirty="0">
                <a:solidFill>
                  <a:srgbClr val="212121"/>
                </a:solidFill>
                <a:effectLst/>
                <a:latin typeface="Inter"/>
              </a:rPr>
              <a:t>1. Azure Synapse workspace has been created.</a:t>
            </a:r>
          </a:p>
          <a:p>
            <a:pPr marL="228600" indent="0" algn="l" rtl="0">
              <a:buNone/>
            </a:pPr>
            <a:r>
              <a:rPr lang="en-US" dirty="0">
                <a:solidFill>
                  <a:srgbClr val="212121"/>
                </a:solidFill>
                <a:latin typeface="Inter"/>
              </a:rPr>
              <a:t>2. </a:t>
            </a:r>
            <a:r>
              <a:rPr lang="en-US" b="0" i="0" dirty="0">
                <a:solidFill>
                  <a:srgbClr val="212121"/>
                </a:solidFill>
                <a:effectLst/>
                <a:latin typeface="Inter"/>
              </a:rPr>
              <a:t>Ingested the data choosing HTTP</a:t>
            </a:r>
          </a:p>
          <a:p>
            <a:pPr marL="228600" indent="0" algn="l" rtl="0">
              <a:buNone/>
            </a:pPr>
            <a:r>
              <a:rPr lang="en-US" b="0" i="0" dirty="0">
                <a:solidFill>
                  <a:srgbClr val="212121"/>
                </a:solidFill>
                <a:effectLst/>
                <a:latin typeface="Inter"/>
              </a:rPr>
              <a:t>3. SQL pool has been used to analyze the data.</a:t>
            </a:r>
          </a:p>
          <a:p>
            <a:pPr marL="228600" indent="0" algn="l" rtl="0">
              <a:buNone/>
            </a:pPr>
            <a:r>
              <a:rPr lang="en-US" b="0" i="0" dirty="0">
                <a:solidFill>
                  <a:srgbClr val="212121"/>
                </a:solidFill>
                <a:effectLst/>
                <a:latin typeface="Inter"/>
              </a:rPr>
              <a:t>4. Spark pool </a:t>
            </a:r>
            <a:r>
              <a:rPr lang="en-US" dirty="0">
                <a:solidFill>
                  <a:srgbClr val="212121"/>
                </a:solidFill>
                <a:latin typeface="Inter"/>
              </a:rPr>
              <a:t>has been</a:t>
            </a:r>
            <a:r>
              <a:rPr lang="en-US" b="0" i="0" dirty="0">
                <a:solidFill>
                  <a:srgbClr val="212121"/>
                </a:solidFill>
                <a:effectLst/>
                <a:latin typeface="Inter"/>
              </a:rPr>
              <a:t> used to analyze the data.</a:t>
            </a:r>
          </a:p>
          <a:p>
            <a:pPr marL="228600" indent="0" algn="l" rtl="0">
              <a:buNone/>
            </a:pPr>
            <a:r>
              <a:rPr lang="en-US" b="0" i="0" dirty="0">
                <a:solidFill>
                  <a:srgbClr val="212121"/>
                </a:solidFill>
                <a:effectLst/>
                <a:latin typeface="Inter"/>
              </a:rPr>
              <a:t>5. Code Snippet added to both the pool for analyzing the data.</a:t>
            </a:r>
          </a:p>
          <a:p>
            <a:endParaRPr lang="mr-IN" dirty="0"/>
          </a:p>
        </p:txBody>
      </p:sp>
    </p:spTree>
    <p:extLst>
      <p:ext uri="{BB962C8B-B14F-4D97-AF65-F5344CB8AC3E}">
        <p14:creationId xmlns:p14="http://schemas.microsoft.com/office/powerpoint/2010/main" val="6662529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AA6FB1-6A45-0994-EB5D-26426955F0D1}"/>
              </a:ext>
            </a:extLst>
          </p:cNvPr>
          <p:cNvSpPr>
            <a:spLocks noGrp="1"/>
          </p:cNvSpPr>
          <p:nvPr>
            <p:ph type="title"/>
          </p:nvPr>
        </p:nvSpPr>
        <p:spPr>
          <a:xfrm>
            <a:off x="838200" y="2347274"/>
            <a:ext cx="10515600" cy="2290714"/>
          </a:xfrm>
        </p:spPr>
        <p:txBody>
          <a:bodyPr/>
          <a:lstStyle/>
          <a:p>
            <a:r>
              <a:rPr lang="en-US" dirty="0"/>
              <a:t>             </a:t>
            </a:r>
            <a:r>
              <a:rPr lang="en-US" sz="7200" dirty="0"/>
              <a:t>THANK YOU</a:t>
            </a:r>
            <a:endParaRPr lang="mr-IN" sz="7200" dirty="0"/>
          </a:p>
        </p:txBody>
      </p:sp>
    </p:spTree>
    <p:extLst>
      <p:ext uri="{BB962C8B-B14F-4D97-AF65-F5344CB8AC3E}">
        <p14:creationId xmlns:p14="http://schemas.microsoft.com/office/powerpoint/2010/main" val="22349446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6AB844-1C19-6A38-67A4-F83C6597A3F1}"/>
              </a:ext>
            </a:extLst>
          </p:cNvPr>
          <p:cNvSpPr>
            <a:spLocks noGrp="1"/>
          </p:cNvSpPr>
          <p:nvPr>
            <p:ph type="title"/>
          </p:nvPr>
        </p:nvSpPr>
        <p:spPr/>
        <p:txBody>
          <a:bodyPr/>
          <a:lstStyle/>
          <a:p>
            <a:r>
              <a:rPr lang="en-US" sz="3200" dirty="0"/>
              <a:t>Problem statement 1 : </a:t>
            </a:r>
            <a:r>
              <a:rPr lang="en-US" sz="3200" b="0" i="0" dirty="0">
                <a:solidFill>
                  <a:srgbClr val="222222"/>
                </a:solidFill>
                <a:effectLst/>
                <a:latin typeface="segoe-ui_light"/>
              </a:rPr>
              <a:t>Ingest data with a pipeline</a:t>
            </a:r>
            <a:br>
              <a:rPr lang="en-US" sz="1050" b="0" i="0" dirty="0">
                <a:solidFill>
                  <a:srgbClr val="222222"/>
                </a:solidFill>
                <a:effectLst/>
                <a:latin typeface="segoe-ui_light"/>
              </a:rPr>
            </a:br>
            <a:endParaRPr lang="mr-IN" sz="3200" dirty="0"/>
          </a:p>
        </p:txBody>
      </p:sp>
      <p:sp>
        <p:nvSpPr>
          <p:cNvPr id="3" name="Content Placeholder 2">
            <a:extLst>
              <a:ext uri="{FF2B5EF4-FFF2-40B4-BE49-F238E27FC236}">
                <a16:creationId xmlns:a16="http://schemas.microsoft.com/office/drawing/2014/main" id="{4286D03E-FF52-2E8D-47E4-765E8A998553}"/>
              </a:ext>
            </a:extLst>
          </p:cNvPr>
          <p:cNvSpPr>
            <a:spLocks noGrp="1"/>
          </p:cNvSpPr>
          <p:nvPr>
            <p:ph idx="1"/>
          </p:nvPr>
        </p:nvSpPr>
        <p:spPr/>
        <p:txBody>
          <a:bodyPr/>
          <a:lstStyle/>
          <a:p>
            <a:pPr algn="l">
              <a:buFont typeface="Arial" panose="020B0604020202020204" pitchFamily="34" charset="0"/>
              <a:buChar char="•"/>
            </a:pPr>
            <a:r>
              <a:rPr lang="en-US" b="0" i="0" dirty="0">
                <a:solidFill>
                  <a:schemeClr val="tx1"/>
                </a:solidFill>
                <a:effectLst/>
                <a:latin typeface="Söhne"/>
              </a:rPr>
              <a:t>Our task is to explore data analytics workspace by using Azure Synapse Analytics.</a:t>
            </a:r>
          </a:p>
          <a:p>
            <a:pPr algn="l">
              <a:buFont typeface="Arial" panose="020B0604020202020204" pitchFamily="34" charset="0"/>
              <a:buChar char="•"/>
            </a:pPr>
            <a:r>
              <a:rPr lang="en-US" b="0" i="0" dirty="0">
                <a:solidFill>
                  <a:schemeClr val="tx1"/>
                </a:solidFill>
                <a:effectLst/>
                <a:latin typeface="Söhne"/>
              </a:rPr>
              <a:t>We need to create ADLS Gen 2 accounts and define pipelines to transfer data from various data sources into the workspace for analysis.</a:t>
            </a:r>
          </a:p>
          <a:p>
            <a:pPr algn="l">
              <a:buFont typeface="Arial" panose="020B0604020202020204" pitchFamily="34" charset="0"/>
              <a:buChar char="•"/>
            </a:pPr>
            <a:r>
              <a:rPr lang="en-US" b="0" i="0" dirty="0">
                <a:solidFill>
                  <a:schemeClr val="tx1"/>
                </a:solidFill>
                <a:effectLst/>
                <a:latin typeface="Söhne"/>
              </a:rPr>
              <a:t>Our goal is to ingest data into Azure Synapse Analytics using the Built-in copy task option.</a:t>
            </a:r>
          </a:p>
          <a:p>
            <a:endParaRPr lang="mr-IN" dirty="0">
              <a:solidFill>
                <a:schemeClr val="tx1">
                  <a:alpha val="70000"/>
                </a:schemeClr>
              </a:solidFill>
            </a:endParaRPr>
          </a:p>
        </p:txBody>
      </p:sp>
    </p:spTree>
    <p:extLst>
      <p:ext uri="{BB962C8B-B14F-4D97-AF65-F5344CB8AC3E}">
        <p14:creationId xmlns:p14="http://schemas.microsoft.com/office/powerpoint/2010/main" val="16241352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6AB844-1C19-6A38-67A4-F83C6597A3F1}"/>
              </a:ext>
            </a:extLst>
          </p:cNvPr>
          <p:cNvSpPr>
            <a:spLocks noGrp="1"/>
          </p:cNvSpPr>
          <p:nvPr>
            <p:ph type="title"/>
          </p:nvPr>
        </p:nvSpPr>
        <p:spPr/>
        <p:txBody>
          <a:bodyPr/>
          <a:lstStyle/>
          <a:p>
            <a:r>
              <a:rPr lang="en-US" sz="3200" dirty="0"/>
              <a:t>Problem statement 1 : </a:t>
            </a:r>
            <a:r>
              <a:rPr lang="en-US" sz="3200" b="0" i="0" dirty="0">
                <a:solidFill>
                  <a:srgbClr val="222222"/>
                </a:solidFill>
                <a:effectLst/>
                <a:latin typeface="segoe-ui_light"/>
              </a:rPr>
              <a:t>Ingest data with a pipeline</a:t>
            </a:r>
            <a:br>
              <a:rPr lang="en-US" sz="1050" b="0" i="0" dirty="0">
                <a:solidFill>
                  <a:srgbClr val="222222"/>
                </a:solidFill>
                <a:effectLst/>
                <a:latin typeface="segoe-ui_light"/>
              </a:rPr>
            </a:br>
            <a:endParaRPr lang="mr-IN" sz="3200" dirty="0"/>
          </a:p>
        </p:txBody>
      </p:sp>
      <p:sp>
        <p:nvSpPr>
          <p:cNvPr id="3" name="Content Placeholder 2">
            <a:extLst>
              <a:ext uri="{FF2B5EF4-FFF2-40B4-BE49-F238E27FC236}">
                <a16:creationId xmlns:a16="http://schemas.microsoft.com/office/drawing/2014/main" id="{4286D03E-FF52-2E8D-47E4-765E8A998553}"/>
              </a:ext>
            </a:extLst>
          </p:cNvPr>
          <p:cNvSpPr>
            <a:spLocks noGrp="1"/>
          </p:cNvSpPr>
          <p:nvPr>
            <p:ph idx="1"/>
          </p:nvPr>
        </p:nvSpPr>
        <p:spPr/>
        <p:txBody>
          <a:bodyPr/>
          <a:lstStyle/>
          <a:p>
            <a:pPr algn="l">
              <a:buFont typeface="Arial" panose="020B0604020202020204" pitchFamily="34" charset="0"/>
              <a:buChar char="•"/>
            </a:pPr>
            <a:r>
              <a:rPr lang="en-US" b="0" i="0" dirty="0">
                <a:solidFill>
                  <a:schemeClr val="tx1"/>
                </a:solidFill>
                <a:effectLst/>
                <a:latin typeface="Söhne"/>
              </a:rPr>
              <a:t>Azure Synapse Analytics allows us to define pipelines for ingesting data from various sources into the workspace.</a:t>
            </a:r>
          </a:p>
          <a:p>
            <a:pPr algn="l">
              <a:buFont typeface="Arial" panose="020B0604020202020204" pitchFamily="34" charset="0"/>
              <a:buChar char="•"/>
            </a:pPr>
            <a:r>
              <a:rPr lang="en-US" b="0" i="0" dirty="0">
                <a:solidFill>
                  <a:schemeClr val="tx1"/>
                </a:solidFill>
                <a:effectLst/>
                <a:latin typeface="Söhne"/>
              </a:rPr>
              <a:t>We can configure settings for the dataset, source, destination, and file format in the Copy Data tool.</a:t>
            </a:r>
          </a:p>
          <a:p>
            <a:pPr algn="l">
              <a:buFont typeface="Arial" panose="020B0604020202020204" pitchFamily="34" charset="0"/>
              <a:buChar char="•"/>
            </a:pPr>
            <a:r>
              <a:rPr lang="en-US" b="0" i="0" dirty="0">
                <a:solidFill>
                  <a:schemeClr val="tx1"/>
                </a:solidFill>
                <a:effectLst/>
                <a:latin typeface="Söhne"/>
              </a:rPr>
              <a:t>By monitoring pipeline progress on the Monitor page, we can ensure data is successfully ingested into Azure Synapse Analytics.</a:t>
            </a:r>
          </a:p>
          <a:p>
            <a:endParaRPr lang="mr-IN" dirty="0">
              <a:solidFill>
                <a:schemeClr val="tx1">
                  <a:alpha val="70000"/>
                </a:schemeClr>
              </a:solidFill>
            </a:endParaRPr>
          </a:p>
        </p:txBody>
      </p:sp>
    </p:spTree>
    <p:extLst>
      <p:ext uri="{BB962C8B-B14F-4D97-AF65-F5344CB8AC3E}">
        <p14:creationId xmlns:p14="http://schemas.microsoft.com/office/powerpoint/2010/main" val="18221504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236BE3-617A-E685-9459-334C98825497}"/>
              </a:ext>
            </a:extLst>
          </p:cNvPr>
          <p:cNvSpPr>
            <a:spLocks noGrp="1"/>
          </p:cNvSpPr>
          <p:nvPr>
            <p:ph type="title"/>
          </p:nvPr>
        </p:nvSpPr>
        <p:spPr>
          <a:xfrm>
            <a:off x="838200" y="681038"/>
            <a:ext cx="10515600" cy="808398"/>
          </a:xfrm>
        </p:spPr>
        <p:txBody>
          <a:bodyPr/>
          <a:lstStyle/>
          <a:p>
            <a:r>
              <a:rPr lang="en-US" sz="2800" dirty="0"/>
              <a:t>Running pipeline to copy data from HTTP to ADLS GEN2</a:t>
            </a:r>
            <a:endParaRPr lang="mr-IN" sz="2800" dirty="0"/>
          </a:p>
        </p:txBody>
      </p:sp>
      <p:pic>
        <p:nvPicPr>
          <p:cNvPr id="4" name="Picture 3">
            <a:extLst>
              <a:ext uri="{FF2B5EF4-FFF2-40B4-BE49-F238E27FC236}">
                <a16:creationId xmlns:a16="http://schemas.microsoft.com/office/drawing/2014/main" id="{DEF6EB59-BED8-6BF4-A14F-D426F4F5E8D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6478" y="1642571"/>
            <a:ext cx="11199044" cy="5215429"/>
          </a:xfrm>
          <a:prstGeom prst="rect">
            <a:avLst/>
          </a:prstGeom>
        </p:spPr>
      </p:pic>
    </p:spTree>
    <p:extLst>
      <p:ext uri="{BB962C8B-B14F-4D97-AF65-F5344CB8AC3E}">
        <p14:creationId xmlns:p14="http://schemas.microsoft.com/office/powerpoint/2010/main" val="33779535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CFA86-0EDC-F40E-9D81-6F9E78EA43AA}"/>
              </a:ext>
            </a:extLst>
          </p:cNvPr>
          <p:cNvSpPr>
            <a:spLocks noGrp="1"/>
          </p:cNvSpPr>
          <p:nvPr>
            <p:ph type="title"/>
          </p:nvPr>
        </p:nvSpPr>
        <p:spPr>
          <a:xfrm>
            <a:off x="838200" y="681038"/>
            <a:ext cx="10515600" cy="619862"/>
          </a:xfrm>
        </p:spPr>
        <p:txBody>
          <a:bodyPr/>
          <a:lstStyle/>
          <a:p>
            <a:endParaRPr lang="mr-IN" dirty="0"/>
          </a:p>
        </p:txBody>
      </p:sp>
      <p:pic>
        <p:nvPicPr>
          <p:cNvPr id="4" name="Picture 3">
            <a:extLst>
              <a:ext uri="{FF2B5EF4-FFF2-40B4-BE49-F238E27FC236}">
                <a16:creationId xmlns:a16="http://schemas.microsoft.com/office/drawing/2014/main" id="{BEE93806-762C-78F2-1DF6-B39F1B0D04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42479251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3280A5-AE6D-0EB9-0F0F-25DAF6F3A493}"/>
              </a:ext>
            </a:extLst>
          </p:cNvPr>
          <p:cNvSpPr>
            <a:spLocks noGrp="1"/>
          </p:cNvSpPr>
          <p:nvPr>
            <p:ph type="title"/>
          </p:nvPr>
        </p:nvSpPr>
        <p:spPr>
          <a:xfrm>
            <a:off x="838200" y="681038"/>
            <a:ext cx="10515600" cy="695276"/>
          </a:xfrm>
        </p:spPr>
        <p:txBody>
          <a:bodyPr/>
          <a:lstStyle/>
          <a:p>
            <a:r>
              <a:rPr lang="en-US" sz="2800" dirty="0"/>
              <a:t>Monitor page : copypipeline.0sq status succeeded</a:t>
            </a:r>
            <a:endParaRPr lang="mr-IN" sz="2800" dirty="0"/>
          </a:p>
        </p:txBody>
      </p:sp>
      <p:pic>
        <p:nvPicPr>
          <p:cNvPr id="4" name="Picture 3">
            <a:extLst>
              <a:ext uri="{FF2B5EF4-FFF2-40B4-BE49-F238E27FC236}">
                <a16:creationId xmlns:a16="http://schemas.microsoft.com/office/drawing/2014/main" id="{AD8936E6-32AF-67C7-FCE5-24D35827A8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9047" y="1376314"/>
            <a:ext cx="11208472" cy="5005632"/>
          </a:xfrm>
          <a:prstGeom prst="rect">
            <a:avLst/>
          </a:prstGeom>
        </p:spPr>
      </p:pic>
    </p:spTree>
    <p:extLst>
      <p:ext uri="{BB962C8B-B14F-4D97-AF65-F5344CB8AC3E}">
        <p14:creationId xmlns:p14="http://schemas.microsoft.com/office/powerpoint/2010/main" val="6094197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E29654-FB39-F558-0DAF-88955565EFCC}"/>
              </a:ext>
            </a:extLst>
          </p:cNvPr>
          <p:cNvSpPr>
            <a:spLocks noGrp="1"/>
          </p:cNvSpPr>
          <p:nvPr>
            <p:ph type="title"/>
          </p:nvPr>
        </p:nvSpPr>
        <p:spPr>
          <a:xfrm>
            <a:off x="838200" y="556182"/>
            <a:ext cx="10515600" cy="650450"/>
          </a:xfrm>
        </p:spPr>
        <p:txBody>
          <a:bodyPr/>
          <a:lstStyle/>
          <a:p>
            <a:r>
              <a:rPr lang="en-US" sz="2800" dirty="0"/>
              <a:t>Data page : products.csv has been copied</a:t>
            </a:r>
            <a:endParaRPr lang="mr-IN" sz="2800" dirty="0"/>
          </a:p>
        </p:txBody>
      </p:sp>
      <p:pic>
        <p:nvPicPr>
          <p:cNvPr id="4" name="Picture 3">
            <a:extLst>
              <a:ext uri="{FF2B5EF4-FFF2-40B4-BE49-F238E27FC236}">
                <a16:creationId xmlns:a16="http://schemas.microsoft.com/office/drawing/2014/main" id="{A633082C-03FE-083E-6CE2-DA7B12BC32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9620" y="1300612"/>
            <a:ext cx="11217897" cy="5585380"/>
          </a:xfrm>
          <a:prstGeom prst="rect">
            <a:avLst/>
          </a:prstGeom>
        </p:spPr>
      </p:pic>
    </p:spTree>
    <p:extLst>
      <p:ext uri="{BB962C8B-B14F-4D97-AF65-F5344CB8AC3E}">
        <p14:creationId xmlns:p14="http://schemas.microsoft.com/office/powerpoint/2010/main" val="14377246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678D13-CCE9-0D71-DBD1-088C2EE517C7}"/>
              </a:ext>
            </a:extLst>
          </p:cNvPr>
          <p:cNvSpPr>
            <a:spLocks noGrp="1"/>
          </p:cNvSpPr>
          <p:nvPr>
            <p:ph type="title"/>
          </p:nvPr>
        </p:nvSpPr>
        <p:spPr>
          <a:xfrm>
            <a:off x="838200" y="556181"/>
            <a:ext cx="10515600" cy="659877"/>
          </a:xfrm>
        </p:spPr>
        <p:txBody>
          <a:bodyPr/>
          <a:lstStyle/>
          <a:p>
            <a:r>
              <a:rPr lang="en-US" sz="3600" dirty="0"/>
              <a:t>PREVIEW OF COPIED DATA</a:t>
            </a:r>
            <a:endParaRPr lang="mr-IN" sz="3600" dirty="0"/>
          </a:p>
        </p:txBody>
      </p:sp>
      <p:pic>
        <p:nvPicPr>
          <p:cNvPr id="4" name="Picture 3">
            <a:extLst>
              <a:ext uri="{FF2B5EF4-FFF2-40B4-BE49-F238E27FC236}">
                <a16:creationId xmlns:a16="http://schemas.microsoft.com/office/drawing/2014/main" id="{FA42D62B-C4E0-79CD-3B62-27D02B9E26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0194" y="1244338"/>
            <a:ext cx="11199043" cy="5641942"/>
          </a:xfrm>
          <a:prstGeom prst="rect">
            <a:avLst/>
          </a:prstGeom>
        </p:spPr>
      </p:pic>
    </p:spTree>
    <p:extLst>
      <p:ext uri="{BB962C8B-B14F-4D97-AF65-F5344CB8AC3E}">
        <p14:creationId xmlns:p14="http://schemas.microsoft.com/office/powerpoint/2010/main" val="2927433237"/>
      </p:ext>
    </p:extLst>
  </p:cSld>
  <p:clrMapOvr>
    <a:masterClrMapping/>
  </p:clrMapOvr>
</p:sld>
</file>

<file path=ppt/theme/theme1.xml><?xml version="1.0" encoding="utf-8"?>
<a:theme xmlns:a="http://schemas.openxmlformats.org/drawingml/2006/main" name="LuminousVTI">
  <a:themeElements>
    <a:clrScheme name="AnalogousFromRegularSeed_2SEEDS">
      <a:dk1>
        <a:srgbClr val="000000"/>
      </a:dk1>
      <a:lt1>
        <a:srgbClr val="FFFFFF"/>
      </a:lt1>
      <a:dk2>
        <a:srgbClr val="3D2229"/>
      </a:dk2>
      <a:lt2>
        <a:srgbClr val="E2E5E8"/>
      </a:lt2>
      <a:accent1>
        <a:srgbClr val="D56A17"/>
      </a:accent1>
      <a:accent2>
        <a:srgbClr val="E72D29"/>
      </a:accent2>
      <a:accent3>
        <a:srgbClr val="B8A221"/>
      </a:accent3>
      <a:accent4>
        <a:srgbClr val="14B4A3"/>
      </a:accent4>
      <a:accent5>
        <a:srgbClr val="29ADE7"/>
      </a:accent5>
      <a:accent6>
        <a:srgbClr val="174CD5"/>
      </a:accent6>
      <a:hlink>
        <a:srgbClr val="3F87BF"/>
      </a:hlink>
      <a:folHlink>
        <a:srgbClr val="7F7F7F"/>
      </a:folHlink>
    </a:clrScheme>
    <a:fontScheme name="Custom 51">
      <a:majorFont>
        <a:latin typeface="Microsoft GothicNeo"/>
        <a:ea typeface=""/>
        <a:cs typeface=""/>
      </a:majorFont>
      <a:minorFont>
        <a:latin typeface="Microsoft GothicNe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LuminousVTI" id="{3EBF12FF-FD44-415B-AB75-5B4F7E5C3AC4}" vid="{521B7FAE-6A8D-4468-B79A-0706294A0D4A}"/>
    </a:ext>
  </a:extLst>
</a:theme>
</file>

<file path=docProps/app.xml><?xml version="1.0" encoding="utf-8"?>
<Properties xmlns="http://schemas.openxmlformats.org/officeDocument/2006/extended-properties" xmlns:vt="http://schemas.openxmlformats.org/officeDocument/2006/docPropsVTypes">
  <TotalTime>201</TotalTime>
  <Words>643</Words>
  <Application>Microsoft Office PowerPoint</Application>
  <PresentationFormat>Widescreen</PresentationFormat>
  <Paragraphs>47</Paragraphs>
  <Slides>26</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26</vt:i4>
      </vt:variant>
    </vt:vector>
  </HeadingPairs>
  <TitlesOfParts>
    <vt:vector size="34" baseType="lpstr">
      <vt:lpstr>Microsoft GothicNeo</vt:lpstr>
      <vt:lpstr>Arial</vt:lpstr>
      <vt:lpstr>Inter</vt:lpstr>
      <vt:lpstr>segoe-ui_light</vt:lpstr>
      <vt:lpstr>Söhne</vt:lpstr>
      <vt:lpstr>Space Grotesk</vt:lpstr>
      <vt:lpstr>Wingdings</vt:lpstr>
      <vt:lpstr>LuminousVTI</vt:lpstr>
      <vt:lpstr> CAPSTONE PROJECT</vt:lpstr>
      <vt:lpstr>Introduction:</vt:lpstr>
      <vt:lpstr>Problem statement 1 : Ingest data with a pipeline </vt:lpstr>
      <vt:lpstr>Problem statement 1 : Ingest data with a pipeline </vt:lpstr>
      <vt:lpstr>Running pipeline to copy data from HTTP to ADLS GEN2</vt:lpstr>
      <vt:lpstr>PowerPoint Presentation</vt:lpstr>
      <vt:lpstr>Monitor page : copypipeline.0sq status succeeded</vt:lpstr>
      <vt:lpstr>Data page : products.csv has been copied</vt:lpstr>
      <vt:lpstr>PREVIEW OF COPIED DATA</vt:lpstr>
      <vt:lpstr>Problem statement 2 : Use a serverless SQL pool to analyze data   </vt:lpstr>
      <vt:lpstr>NEW SQL SCRIPT TO SELECT TOP 100 ROWS</vt:lpstr>
      <vt:lpstr>AUTO GENERATED CODE FOR TOP 100 ROWS</vt:lpstr>
      <vt:lpstr>MODIFIED CODE WITH HEADER ROW = TRUE</vt:lpstr>
      <vt:lpstr>MODIFIED QWERY TO COUNT PRODUCTS BY CATEGORY</vt:lpstr>
      <vt:lpstr>VISUALISATION OF COUNT PRODUCTS BY CATEGORY</vt:lpstr>
      <vt:lpstr>Problem statement 3 : Use a Spark pool to analyze data    </vt:lpstr>
      <vt:lpstr>CREATED NEW APACHE SPARK POOL</vt:lpstr>
      <vt:lpstr>CREATED NEW APACHE SPAK POOL</vt:lpstr>
      <vt:lpstr>SELECTING NEW NOTEBOOK AND LOADING TO DATAFRAME</vt:lpstr>
      <vt:lpstr>NOTEBOOK 1 ATTACHED TO YATISHSPARK </vt:lpstr>
      <vt:lpstr>UNCOMMENTED HEADER = TRUE </vt:lpstr>
      <vt:lpstr>CODE TO COUNT PRODUCTS BY CATEGORY</vt:lpstr>
      <vt:lpstr>BAR CHART FOR COUNT PRODUCT BY CATEGORY</vt:lpstr>
      <vt:lpstr>COLUMN CHART FOR COUNT PRODUCTS BY CATEGORY</vt:lpstr>
      <vt:lpstr>Summary :</vt:lpstr>
      <vt:lpstr>             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Vilas Baviskar</dc:creator>
  <cp:lastModifiedBy>Vilas Baviskar</cp:lastModifiedBy>
  <cp:revision>9</cp:revision>
  <dcterms:created xsi:type="dcterms:W3CDTF">2023-04-08T13:42:49Z</dcterms:created>
  <dcterms:modified xsi:type="dcterms:W3CDTF">2023-04-13T14:44:44Z</dcterms:modified>
</cp:coreProperties>
</file>